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52"/>
  </p:notesMasterIdLst>
  <p:sldIdLst>
    <p:sldId id="256" r:id="rId2"/>
    <p:sldId id="275" r:id="rId3"/>
    <p:sldId id="279" r:id="rId4"/>
    <p:sldId id="316" r:id="rId5"/>
    <p:sldId id="317" r:id="rId6"/>
    <p:sldId id="318" r:id="rId7"/>
    <p:sldId id="319" r:id="rId8"/>
    <p:sldId id="304" r:id="rId9"/>
    <p:sldId id="320" r:id="rId10"/>
    <p:sldId id="284" r:id="rId11"/>
    <p:sldId id="314" r:id="rId12"/>
    <p:sldId id="313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</p:sldIdLst>
  <p:sldSz cx="9144000" cy="6858000" type="screen4x3"/>
  <p:notesSz cx="6743700" cy="9880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BECD"/>
    <a:srgbClr val="A3B9C9"/>
    <a:srgbClr val="517189"/>
    <a:srgbClr val="7494AC"/>
    <a:srgbClr val="0C0D0E"/>
    <a:srgbClr val="404B56"/>
    <a:srgbClr val="00999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09" autoAdjust="0"/>
    <p:restoredTop sz="56693" autoAdjust="0"/>
  </p:normalViewPr>
  <p:slideViewPr>
    <p:cSldViewPr>
      <p:cViewPr>
        <p:scale>
          <a:sx n="99" d="100"/>
          <a:sy n="99" d="100"/>
        </p:scale>
        <p:origin x="-798" y="-72"/>
      </p:cViewPr>
      <p:guideLst>
        <p:guide orient="horz" pos="255"/>
        <p:guide orient="horz" pos="1026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76" y="-84"/>
      </p:cViewPr>
      <p:guideLst>
        <p:guide orient="horz" pos="3113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69" tIns="45435" rIns="90869" bIns="45435" numCol="1" anchor="t" anchorCtr="0" compatLnSpc="1">
            <a:prstTxWarp prst="textNoShape">
              <a:avLst/>
            </a:prstTxWarp>
          </a:bodyPr>
          <a:lstStyle>
            <a:lvl1pPr defTabSz="907358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19521" y="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69" tIns="45435" rIns="90869" bIns="45435" numCol="1" anchor="t" anchorCtr="0" compatLnSpc="1">
            <a:prstTxWarp prst="textNoShape">
              <a:avLst/>
            </a:prstTxWarp>
          </a:bodyPr>
          <a:lstStyle>
            <a:lvl1pPr algn="r" defTabSz="907358">
              <a:defRPr sz="1200"/>
            </a:lvl1pPr>
          </a:lstStyle>
          <a:p>
            <a:fld id="{5AC76FC3-4908-4DC1-939E-D67AB616DB1E}" type="datetimeFigureOut">
              <a:rPr lang="en-GB"/>
              <a:pPr/>
              <a:t>31/08/2016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691" tIns="43845" rIns="87691" bIns="4384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5275" y="4692710"/>
            <a:ext cx="5393151" cy="44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69" tIns="45435" rIns="90869" bIns="45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69" tIns="45435" rIns="90869" bIns="45435" numCol="1" anchor="b" anchorCtr="0" compatLnSpc="1">
            <a:prstTxWarp prst="textNoShape">
              <a:avLst/>
            </a:prstTxWarp>
          </a:bodyPr>
          <a:lstStyle>
            <a:lvl1pPr defTabSz="907358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1952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69" tIns="45435" rIns="90869" bIns="45435" numCol="1" anchor="b" anchorCtr="0" compatLnSpc="1">
            <a:prstTxWarp prst="textNoShape">
              <a:avLst/>
            </a:prstTxWarp>
          </a:bodyPr>
          <a:lstStyle>
            <a:lvl1pPr algn="r" defTabSz="907358">
              <a:defRPr sz="1200"/>
            </a:lvl1pPr>
          </a:lstStyle>
          <a:p>
            <a:fld id="{A64F1A50-4965-4E2F-BA43-1F0672C980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4726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Title slide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32362-82AF-4F23-ACED-4E22EB492DD7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The following two slides provide a basic introduction to patents.</a:t>
            </a: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1952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69" tIns="45435" rIns="90869" bIns="45435" anchor="b"/>
          <a:lstStyle/>
          <a:p>
            <a:pPr algn="r" defTabSz="907358"/>
            <a:fld id="{1A50BBE0-2E88-4C10-94B7-32BA845BBD77}" type="slidenum">
              <a:rPr lang="en-GB" sz="1200"/>
              <a:pPr algn="r" defTabSz="907358"/>
              <a:t>10</a:t>
            </a:fld>
            <a:endParaRPr lang="en-GB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 err="1" smtClean="0"/>
              <a:t>Ndonjëherë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një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patentë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konsiderohet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një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kontratë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ndërmjet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kërkuesit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dhe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shoqërisë</a:t>
            </a:r>
            <a:r>
              <a:rPr lang="en-GB" sz="1000" dirty="0" smtClean="0"/>
              <a:t>. </a:t>
            </a:r>
            <a:endParaRPr lang="en-GB" sz="1000" dirty="0"/>
          </a:p>
          <a:p>
            <a:endParaRPr lang="en-GB" sz="1000" dirty="0"/>
          </a:p>
          <a:p>
            <a:r>
              <a:rPr lang="en-GB" sz="1000" dirty="0" err="1" smtClean="0"/>
              <a:t>Kërkuesit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dhe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pronarët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patentave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janë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interesuar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përfitimin</a:t>
            </a:r>
            <a:r>
              <a:rPr lang="en-GB" sz="1000" baseline="0" dirty="0" smtClean="0"/>
              <a:t> personal </a:t>
            </a:r>
            <a:r>
              <a:rPr lang="en-GB" sz="1000" baseline="0" dirty="0" err="1" smtClean="0"/>
              <a:t>nga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shpikjet</a:t>
            </a:r>
            <a:r>
              <a:rPr lang="en-GB" sz="1000" baseline="0" dirty="0" smtClean="0"/>
              <a:t> e tyre</a:t>
            </a:r>
            <a:r>
              <a:rPr lang="en-GB" sz="1000" dirty="0" smtClean="0"/>
              <a:t>. </a:t>
            </a:r>
            <a:endParaRPr lang="en-GB" sz="1000" dirty="0"/>
          </a:p>
          <a:p>
            <a:endParaRPr lang="en-GB" sz="1000" dirty="0"/>
          </a:p>
          <a:p>
            <a:r>
              <a:rPr lang="en-GB" sz="1000" dirty="0" smtClean="0"/>
              <a:t>Ata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kanë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drejtë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t’I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parandalojnë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tjerët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nga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prodhimi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përdorimi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ofrimi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shitje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shitja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ose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importimi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një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produkti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që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cenon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patentën</a:t>
            </a:r>
            <a:r>
              <a:rPr lang="en-GB" sz="1000" baseline="0" dirty="0" smtClean="0"/>
              <a:t> e tyre, </a:t>
            </a:r>
            <a:r>
              <a:rPr lang="en-GB" sz="1000" baseline="0" dirty="0" err="1" smtClean="0"/>
              <a:t>për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një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kohë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kufizuar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dhe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vendin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cilin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është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dhënë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patenta</a:t>
            </a:r>
            <a:r>
              <a:rPr lang="en-GB" sz="1000" baseline="0" dirty="0" smtClean="0"/>
              <a:t>. </a:t>
            </a:r>
            <a:r>
              <a:rPr lang="en-GB" sz="1000" baseline="0" dirty="0" err="1" smtClean="0"/>
              <a:t>Përjashtim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këtë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është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përdorimi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qëllime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jo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tregtare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për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shembull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përdorimi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privat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ose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kërkimet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akademike</a:t>
            </a:r>
            <a:r>
              <a:rPr lang="en-GB" sz="1000" dirty="0" smtClean="0"/>
              <a:t>.</a:t>
            </a:r>
            <a:endParaRPr lang="en-GB" sz="1000" dirty="0"/>
          </a:p>
          <a:p>
            <a:endParaRPr lang="en-GB" sz="1000" dirty="0"/>
          </a:p>
          <a:p>
            <a:r>
              <a:rPr lang="en-GB" sz="1000" dirty="0" err="1" smtClean="0"/>
              <a:t>Shoqëria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është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interesuar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</a:t>
            </a:r>
            <a:r>
              <a:rPr lang="en-GB" sz="1000" dirty="0" smtClean="0"/>
              <a:t>: </a:t>
            </a:r>
            <a:endParaRPr lang="en-GB" sz="1000" dirty="0"/>
          </a:p>
          <a:p>
            <a:pPr>
              <a:buFontTx/>
              <a:buChar char="•"/>
            </a:pPr>
            <a:r>
              <a:rPr lang="en-GB" sz="1000" baseline="0" dirty="0"/>
              <a:t> </a:t>
            </a:r>
            <a:r>
              <a:rPr lang="en-GB" sz="1000" baseline="0" dirty="0" err="1" smtClean="0"/>
              <a:t>inkurajimin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novacionit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mënyrë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që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bëhen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produkte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mirë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dhe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përdorin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metoda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mira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prodhimi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përfitim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gjithëve</a:t>
            </a:r>
            <a:r>
              <a:rPr lang="en-GB" sz="1000" dirty="0" smtClean="0"/>
              <a:t>, </a:t>
            </a:r>
            <a:endParaRPr lang="en-GB" sz="1000" dirty="0"/>
          </a:p>
          <a:p>
            <a:pPr>
              <a:buFontTx/>
              <a:buChar char="•"/>
            </a:pPr>
            <a:r>
              <a:rPr lang="en-GB" sz="1000" baseline="0" dirty="0" smtClean="0"/>
              <a:t> </a:t>
            </a:r>
            <a:r>
              <a:rPr lang="en-GB" sz="1000" baseline="0" dirty="0" err="1" smtClean="0"/>
              <a:t>mbrojtjen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kompanive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reja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novative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mënyrë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që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ato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konkurrojnë</a:t>
            </a:r>
            <a:r>
              <a:rPr lang="en-GB" sz="1000" baseline="0" dirty="0" smtClean="0"/>
              <a:t> me </a:t>
            </a:r>
            <a:r>
              <a:rPr lang="en-GB" sz="1000" baseline="0" dirty="0" err="1" smtClean="0"/>
              <a:t>kompani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mëdha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për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qenë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konkurrente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ekonomi</a:t>
            </a:r>
            <a:r>
              <a:rPr lang="en-GB" sz="1000" dirty="0" smtClean="0"/>
              <a:t>,</a:t>
            </a:r>
            <a:endParaRPr lang="en-GB" sz="1000" dirty="0"/>
          </a:p>
          <a:p>
            <a:pPr>
              <a:buFontTx/>
              <a:buChar char="•"/>
            </a:pPr>
            <a:r>
              <a:rPr lang="en-GB" sz="1000" baseline="0" dirty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mësuar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detajet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shpikjeve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reja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mënyrë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që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inxhinierë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ose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shkencëtarë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tjerë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mund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t’i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përmirësojnë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tej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dhe</a:t>
            </a:r>
            <a:r>
              <a:rPr lang="en-GB" sz="1000" baseline="0" dirty="0" smtClean="0"/>
              <a:t> </a:t>
            </a:r>
          </a:p>
          <a:p>
            <a:pPr>
              <a:buFontTx/>
              <a:buChar char="•"/>
            </a:pPr>
            <a:r>
              <a:rPr lang="en-GB" sz="1000" baseline="0" dirty="0" smtClean="0"/>
              <a:t> </a:t>
            </a:r>
            <a:r>
              <a:rPr lang="en-GB" sz="1000" baseline="0" dirty="0" err="1" smtClean="0"/>
              <a:t>nxitjen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transferimit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teknologjisë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për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shembull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nga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universitetet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tek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industria</a:t>
            </a:r>
            <a:r>
              <a:rPr lang="en-GB" sz="1000" dirty="0" smtClean="0"/>
              <a:t>. </a:t>
            </a:r>
            <a:endParaRPr lang="en-GB" sz="1000" dirty="0"/>
          </a:p>
          <a:p>
            <a:pPr>
              <a:buFontTx/>
              <a:buChar char="•"/>
            </a:pPr>
            <a:endParaRPr lang="en-GB" sz="1000" dirty="0"/>
          </a:p>
          <a:p>
            <a:pPr eaLnBrk="1" hangingPunct="1"/>
            <a:r>
              <a:rPr lang="en-GB" sz="100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këmbim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kësaj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mbrojtjeje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kërkuesi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duhet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t’I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bëjë</a:t>
            </a:r>
            <a:r>
              <a:rPr lang="en-GB" sz="1000" baseline="0" dirty="0" smtClean="0"/>
              <a:t> me </a:t>
            </a:r>
            <a:r>
              <a:rPr lang="en-GB" sz="1000" baseline="0" dirty="0" err="1" smtClean="0"/>
              <a:t>dije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publikut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shpikjen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që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bërë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mënyrë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që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tjerët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mund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mbështeten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. Si </a:t>
            </a:r>
            <a:r>
              <a:rPr lang="en-GB" sz="1000" baseline="0" dirty="0" err="1" smtClean="0"/>
              <a:t>rregull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zyrat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patentave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i</a:t>
            </a:r>
            <a:r>
              <a:rPr lang="en-GB" sz="1000" dirty="0" smtClean="0"/>
              <a:t> </a:t>
            </a:r>
            <a:r>
              <a:rPr lang="en-GB" sz="1000" dirty="0" err="1" smtClean="0"/>
              <a:t>botojnë</a:t>
            </a:r>
            <a:r>
              <a:rPr lang="en-GB" sz="1000" dirty="0" smtClean="0"/>
              <a:t> </a:t>
            </a:r>
            <a:r>
              <a:rPr lang="en-GB" sz="1000" dirty="0" err="1" smtClean="0"/>
              <a:t>kërkesat</a:t>
            </a:r>
            <a:r>
              <a:rPr lang="en-GB" sz="1000" dirty="0" smtClean="0"/>
              <a:t> </a:t>
            </a:r>
            <a:r>
              <a:rPr lang="en-GB" sz="1000" dirty="0" err="1" smtClean="0"/>
              <a:t>pasj</a:t>
            </a:r>
            <a:r>
              <a:rPr lang="en-GB" sz="1000" dirty="0" smtClean="0"/>
              <a:t> 18 </a:t>
            </a:r>
            <a:r>
              <a:rPr lang="en-GB" sz="1000" dirty="0" err="1" smtClean="0"/>
              <a:t>muajsh</a:t>
            </a:r>
            <a:r>
              <a:rPr lang="en-GB" sz="1000" dirty="0" smtClean="0"/>
              <a:t>. </a:t>
            </a:r>
            <a:r>
              <a:rPr lang="en-GB" sz="1000" dirty="0" err="1" smtClean="0"/>
              <a:t>Në</a:t>
            </a:r>
            <a:r>
              <a:rPr lang="en-GB" sz="1000" dirty="0" smtClean="0"/>
              <a:t> </a:t>
            </a:r>
            <a:r>
              <a:rPr lang="en-GB" sz="1000" dirty="0" err="1" smtClean="0"/>
              <a:t>këtë</a:t>
            </a:r>
            <a:r>
              <a:rPr lang="en-GB" sz="1000" dirty="0" smtClean="0"/>
              <a:t> </a:t>
            </a:r>
            <a:r>
              <a:rPr lang="en-GB" sz="1000" dirty="0" err="1" smtClean="0"/>
              <a:t>pikë</a:t>
            </a:r>
            <a:r>
              <a:rPr lang="en-GB" sz="1000" dirty="0" smtClean="0"/>
              <a:t>, </a:t>
            </a:r>
            <a:r>
              <a:rPr lang="en-GB" sz="1000" dirty="0" err="1" smtClean="0"/>
              <a:t>ato</a:t>
            </a:r>
            <a:r>
              <a:rPr lang="en-GB" sz="1000" dirty="0" smtClean="0"/>
              <a:t> </a:t>
            </a:r>
            <a:r>
              <a:rPr lang="en-GB" sz="1000" dirty="0" err="1" smtClean="0"/>
              <a:t>bëhen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dukshme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gjithë</a:t>
            </a:r>
            <a:r>
              <a:rPr lang="en-GB" sz="1000" dirty="0" smtClean="0"/>
              <a:t>.</a:t>
            </a:r>
            <a:endParaRPr lang="en-GB" sz="1000" dirty="0"/>
          </a:p>
          <a:p>
            <a:pPr eaLnBrk="1" hangingPunct="1"/>
            <a:endParaRPr lang="en-GB" sz="1000" dirty="0"/>
          </a:p>
          <a:p>
            <a:r>
              <a:rPr lang="en-GB" sz="1000" dirty="0" err="1" smtClean="0"/>
              <a:t>Kjo</a:t>
            </a:r>
            <a:r>
              <a:rPr lang="en-GB" sz="1000" dirty="0" smtClean="0"/>
              <a:t> ”</a:t>
            </a:r>
            <a:r>
              <a:rPr lang="en-GB" sz="1000" dirty="0" err="1" smtClean="0"/>
              <a:t>kartë</a:t>
            </a:r>
            <a:r>
              <a:rPr lang="en-GB" sz="1000" dirty="0" smtClean="0"/>
              <a:t> </a:t>
            </a:r>
            <a:r>
              <a:rPr lang="en-GB" sz="1000" dirty="0" err="1" smtClean="0"/>
              <a:t>sociale</a:t>
            </a:r>
            <a:r>
              <a:rPr lang="en-GB" sz="1000" dirty="0" smtClean="0"/>
              <a:t>” </a:t>
            </a:r>
            <a:r>
              <a:rPr lang="en-GB" sz="1000" dirty="0" err="1" smtClean="0"/>
              <a:t>institucionalizohet</a:t>
            </a:r>
            <a:r>
              <a:rPr lang="en-GB" sz="1000" dirty="0" smtClean="0"/>
              <a:t> </a:t>
            </a:r>
            <a:r>
              <a:rPr lang="en-GB" sz="1000" dirty="0" err="1" smtClean="0"/>
              <a:t>në</a:t>
            </a:r>
            <a:r>
              <a:rPr lang="en-GB" sz="1000" dirty="0" smtClean="0"/>
              <a:t> </a:t>
            </a:r>
            <a:r>
              <a:rPr lang="en-GB" sz="1000" dirty="0" err="1" smtClean="0"/>
              <a:t>formën</a:t>
            </a:r>
            <a:r>
              <a:rPr lang="en-GB" sz="1000" dirty="0" smtClean="0"/>
              <a:t> e </a:t>
            </a:r>
            <a:r>
              <a:rPr lang="en-GB" sz="1000" dirty="0" err="1" smtClean="0"/>
              <a:t>së</a:t>
            </a:r>
            <a:r>
              <a:rPr lang="en-GB" sz="1000" dirty="0" smtClean="0"/>
              <a:t> </a:t>
            </a:r>
            <a:r>
              <a:rPr lang="en-GB" sz="1000" dirty="0" err="1" smtClean="0"/>
              <a:t>drejtës</a:t>
            </a:r>
            <a:r>
              <a:rPr lang="en-GB" sz="1000" dirty="0" smtClean="0"/>
              <a:t> </a:t>
            </a:r>
            <a:r>
              <a:rPr lang="en-GB" sz="1000" dirty="0" err="1" smtClean="0"/>
              <a:t>së</a:t>
            </a:r>
            <a:r>
              <a:rPr lang="en-GB" sz="1000" dirty="0" smtClean="0"/>
              <a:t> </a:t>
            </a:r>
            <a:r>
              <a:rPr lang="en-GB" sz="1000" dirty="0" err="1" smtClean="0"/>
              <a:t>patentave</a:t>
            </a:r>
            <a:r>
              <a:rPr lang="en-GB" sz="1000" dirty="0" smtClean="0"/>
              <a:t>. </a:t>
            </a:r>
            <a:endParaRPr lang="en-GB" sz="1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1952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69" tIns="45435" rIns="90869" bIns="45435" anchor="b"/>
          <a:lstStyle/>
          <a:p>
            <a:pPr algn="r" defTabSz="907358"/>
            <a:fld id="{808AF0CC-EA06-4FC0-B6B5-D5DE8E41C0C7}" type="slidenum">
              <a:rPr lang="en-GB" sz="1200"/>
              <a:pPr algn="r" defTabSz="907358"/>
              <a:t>12</a:t>
            </a:fld>
            <a:endParaRPr lang="en-GB" sz="1200"/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381952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65" tIns="45433" rIns="90865" bIns="45433" anchor="b"/>
          <a:lstStyle/>
          <a:p>
            <a:pPr defTabSz="907358"/>
            <a:fld id="{552B01CD-2EC3-42FC-B56E-03651A721BA0}" type="slidenum">
              <a:rPr lang="en-US" sz="1200"/>
              <a:pPr defTabSz="907358"/>
              <a:t>12</a:t>
            </a:fld>
            <a:endParaRPr lang="en-US" sz="1200"/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275" y="4694243"/>
            <a:ext cx="5393151" cy="4444354"/>
          </a:xfrm>
        </p:spPr>
        <p:txBody>
          <a:bodyPr lIns="90865" tIns="45433" rIns="90865" bIns="45433"/>
          <a:lstStyle/>
          <a:p>
            <a:r>
              <a:rPr lang="en-GB" sz="1000" dirty="0" err="1" smtClean="0"/>
              <a:t>Sipas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Konventës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Evropiane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Patentave</a:t>
            </a:r>
            <a:r>
              <a:rPr lang="en-GB" sz="1000" dirty="0" smtClean="0"/>
              <a:t>, </a:t>
            </a:r>
            <a:r>
              <a:rPr lang="en-GB" sz="1000" dirty="0" err="1" smtClean="0"/>
              <a:t>ose</a:t>
            </a:r>
            <a:r>
              <a:rPr lang="en-GB" sz="1000" dirty="0" smtClean="0"/>
              <a:t> </a:t>
            </a:r>
            <a:r>
              <a:rPr lang="en-GB" sz="1000" dirty="0"/>
              <a:t>EPC, </a:t>
            </a:r>
            <a:r>
              <a:rPr lang="en-GB" sz="1000" dirty="0" smtClean="0"/>
              <a:t>“</a:t>
            </a:r>
            <a:r>
              <a:rPr lang="en-GB" sz="1000" dirty="0" err="1" smtClean="0"/>
              <a:t>Patentat</a:t>
            </a:r>
            <a:r>
              <a:rPr lang="en-GB" sz="1000" dirty="0" smtClean="0"/>
              <a:t> </a:t>
            </a:r>
            <a:r>
              <a:rPr lang="en-GB" sz="1000" dirty="0" err="1" smtClean="0"/>
              <a:t>evropiane</a:t>
            </a:r>
            <a:r>
              <a:rPr lang="en-GB" sz="1000" baseline="0" dirty="0" smtClean="0"/>
              <a:t> do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jepen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çdo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shpikje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gjitha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fushat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teknologjisë</a:t>
            </a:r>
            <a:r>
              <a:rPr lang="en-GB" sz="1000" baseline="0" dirty="0" smtClean="0"/>
              <a:t>, me </a:t>
            </a:r>
            <a:r>
              <a:rPr lang="en-GB" sz="1000" baseline="0" dirty="0" err="1" smtClean="0"/>
              <a:t>kusht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që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ato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jenë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reja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përfshijnë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një</a:t>
            </a:r>
            <a:r>
              <a:rPr lang="en-GB" sz="1000" baseline="0" dirty="0" smtClean="0"/>
              <a:t> hap </a:t>
            </a:r>
            <a:r>
              <a:rPr lang="en-GB" sz="1000" baseline="0" dirty="0" err="1" smtClean="0"/>
              <a:t>shpikës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dhe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jenë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përshtatshme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aplikim</a:t>
            </a:r>
            <a:r>
              <a:rPr lang="en-GB" sz="1000" baseline="0" dirty="0" smtClean="0"/>
              <a:t> industrial</a:t>
            </a:r>
            <a:r>
              <a:rPr lang="en-GB" sz="1000" dirty="0" smtClean="0"/>
              <a:t>.</a:t>
            </a:r>
            <a:r>
              <a:rPr lang="en-GB" sz="1000" dirty="0"/>
              <a:t>" </a:t>
            </a:r>
          </a:p>
          <a:p>
            <a:endParaRPr lang="en-GB" sz="1000" dirty="0"/>
          </a:p>
          <a:p>
            <a:r>
              <a:rPr lang="en-GB" sz="1000" dirty="0" smtClean="0"/>
              <a:t>”E</a:t>
            </a:r>
            <a:r>
              <a:rPr lang="en-GB" sz="1000" baseline="0" dirty="0" smtClean="0"/>
              <a:t> re </a:t>
            </a:r>
            <a:r>
              <a:rPr lang="en-GB" sz="1000" baseline="0" dirty="0" err="1" smtClean="0"/>
              <a:t>për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botën</a:t>
            </a:r>
            <a:r>
              <a:rPr lang="en-GB" sz="1000" dirty="0" smtClean="0"/>
              <a:t>" do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thotë</a:t>
            </a:r>
            <a:r>
              <a:rPr lang="en-GB" sz="1000" dirty="0" smtClean="0"/>
              <a:t> </a:t>
            </a:r>
            <a:r>
              <a:rPr lang="en-GB" sz="1000" dirty="0" err="1" smtClean="0"/>
              <a:t>që</a:t>
            </a:r>
            <a:r>
              <a:rPr lang="en-GB" sz="1000" dirty="0" smtClean="0"/>
              <a:t> </a:t>
            </a:r>
            <a:r>
              <a:rPr lang="en-GB" sz="1000" dirty="0" err="1" smtClean="0"/>
              <a:t>nuk</a:t>
            </a:r>
            <a:r>
              <a:rPr lang="en-GB" sz="1000" dirty="0" smtClean="0"/>
              <a:t> </a:t>
            </a:r>
            <a:r>
              <a:rPr lang="en-GB" sz="1000" dirty="0" err="1" smtClean="0"/>
              <a:t>duhet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ketë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pasur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ndonjë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shfaqe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publik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shpikjes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përpara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datës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depozitimit</a:t>
            </a:r>
            <a:r>
              <a:rPr lang="en-GB" sz="1000" baseline="0" dirty="0" smtClean="0"/>
              <a:t>.</a:t>
            </a:r>
            <a:endParaRPr lang="en-GB" sz="1000" dirty="0"/>
          </a:p>
          <a:p>
            <a:endParaRPr lang="en-GB" sz="1000" dirty="0"/>
          </a:p>
          <a:p>
            <a:r>
              <a:rPr lang="en-GB" sz="1000" dirty="0" smtClean="0"/>
              <a:t>”</a:t>
            </a:r>
            <a:r>
              <a:rPr lang="en-GB" sz="1000" dirty="0" err="1" smtClean="0"/>
              <a:t>Hapi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shpikës</a:t>
            </a:r>
            <a:r>
              <a:rPr lang="en-GB" sz="1000" dirty="0" smtClean="0"/>
              <a:t>” </a:t>
            </a:r>
            <a:r>
              <a:rPr lang="en-GB" sz="1000" dirty="0" err="1" smtClean="0"/>
              <a:t>është</a:t>
            </a:r>
            <a:r>
              <a:rPr lang="en-GB" sz="1000" dirty="0" smtClean="0"/>
              <a:t> </a:t>
            </a:r>
            <a:r>
              <a:rPr lang="en-GB" sz="1000" dirty="0" err="1" smtClean="0"/>
              <a:t>shumë</a:t>
            </a:r>
            <a:r>
              <a:rPr lang="en-GB" sz="1000" dirty="0" smtClean="0"/>
              <a:t> I </a:t>
            </a:r>
            <a:r>
              <a:rPr lang="en-GB" sz="1000" dirty="0" err="1" smtClean="0"/>
              <a:t>vështirë</a:t>
            </a:r>
            <a:r>
              <a:rPr lang="en-GB" sz="1000" dirty="0" smtClean="0"/>
              <a:t> </a:t>
            </a:r>
            <a:r>
              <a:rPr lang="en-GB" sz="1000" dirty="0" err="1" smtClean="0"/>
              <a:t>për</a:t>
            </a:r>
            <a:r>
              <a:rPr lang="en-GB" sz="1000" dirty="0" smtClean="0"/>
              <a:t> </a:t>
            </a:r>
            <a:r>
              <a:rPr lang="en-GB" sz="1000" dirty="0" err="1" smtClean="0"/>
              <a:t>t’u</a:t>
            </a:r>
            <a:r>
              <a:rPr lang="en-GB" sz="1000" dirty="0" smtClean="0"/>
              <a:t> </a:t>
            </a:r>
            <a:r>
              <a:rPr lang="en-GB" sz="1000" dirty="0" err="1" smtClean="0"/>
              <a:t>vlerësuar</a:t>
            </a:r>
            <a:r>
              <a:rPr lang="en-GB" sz="1000" dirty="0" smtClean="0"/>
              <a:t>. </a:t>
            </a:r>
            <a:r>
              <a:rPr lang="en-GB" sz="1000" dirty="0" err="1" smtClean="0"/>
              <a:t>Për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vërtetuar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nëse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shpikja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përfshin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një</a:t>
            </a:r>
            <a:r>
              <a:rPr lang="en-GB" sz="1000" baseline="0" dirty="0" smtClean="0"/>
              <a:t> hap </a:t>
            </a:r>
            <a:r>
              <a:rPr lang="en-GB" sz="1000" baseline="0" dirty="0" err="1" smtClean="0"/>
              <a:t>shpikës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Zyra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Evropiane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Patentave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krahason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atë</a:t>
            </a:r>
            <a:r>
              <a:rPr lang="en-GB" sz="1000" baseline="0" dirty="0" smtClean="0"/>
              <a:t> me </a:t>
            </a:r>
            <a:r>
              <a:rPr lang="en-GB" sz="1000" baseline="0" dirty="0" err="1" smtClean="0"/>
              <a:t>atë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çfarë</a:t>
            </a:r>
            <a:r>
              <a:rPr lang="en-GB" sz="1000" baseline="0" dirty="0" smtClean="0"/>
              <a:t> do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kishte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qenë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dukshme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një</a:t>
            </a:r>
            <a:r>
              <a:rPr lang="en-GB" sz="1000" baseline="0" dirty="0" smtClean="0"/>
              <a:t> person </a:t>
            </a:r>
            <a:r>
              <a:rPr lang="en-GB" sz="1000" baseline="0" dirty="0" err="1" smtClean="0"/>
              <a:t>emagjinar</a:t>
            </a:r>
            <a:r>
              <a:rPr lang="en-GB" sz="1000" baseline="0" dirty="0" smtClean="0"/>
              <a:t> me </a:t>
            </a:r>
            <a:r>
              <a:rPr lang="en-GB" sz="1000" baseline="0" dirty="0" err="1" smtClean="0"/>
              <a:t>aftësi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artet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kohën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depozitimit</a:t>
            </a:r>
            <a:r>
              <a:rPr lang="en-GB" sz="1000" dirty="0" smtClean="0"/>
              <a:t>. </a:t>
            </a:r>
            <a:endParaRPr lang="en-GB" sz="1000" dirty="0"/>
          </a:p>
          <a:p>
            <a:pPr eaLnBrk="1" hangingPunct="1"/>
            <a:endParaRPr lang="en-GB" sz="1000" dirty="0"/>
          </a:p>
          <a:p>
            <a:pPr eaLnBrk="1" hangingPunct="1"/>
            <a:r>
              <a:rPr lang="en-GB" sz="1000" dirty="0" smtClean="0"/>
              <a:t>EPC-</a:t>
            </a:r>
            <a:r>
              <a:rPr lang="en-GB" sz="1000" dirty="0" err="1" smtClean="0"/>
              <a:t>ja</a:t>
            </a:r>
            <a:r>
              <a:rPr lang="en-GB" sz="1000" dirty="0" smtClean="0"/>
              <a:t> </a:t>
            </a:r>
            <a:r>
              <a:rPr lang="en-GB" sz="1000" dirty="0" err="1" smtClean="0"/>
              <a:t>nuk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përkufizon</a:t>
            </a:r>
            <a:r>
              <a:rPr lang="en-GB" sz="1000" baseline="0" dirty="0" smtClean="0"/>
              <a:t> se </a:t>
            </a:r>
            <a:r>
              <a:rPr lang="en-GB" sz="1000" baseline="0" dirty="0" err="1" smtClean="0"/>
              <a:t>çfarë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është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një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shpikje</a:t>
            </a:r>
            <a:r>
              <a:rPr lang="en-GB" sz="1000" dirty="0" smtClean="0"/>
              <a:t>. </a:t>
            </a:r>
            <a:r>
              <a:rPr lang="en-GB" sz="1000" dirty="0" err="1" smtClean="0"/>
              <a:t>Megjithatë</a:t>
            </a:r>
            <a:r>
              <a:rPr lang="en-GB" sz="1000" dirty="0" smtClean="0"/>
              <a:t>,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ajo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jep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një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listë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jo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shterruese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lëndës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dhe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aktiviteteve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që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nuk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konsiderohen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si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shpikje</a:t>
            </a:r>
            <a:r>
              <a:rPr lang="en-GB" sz="1000" baseline="0" dirty="0" smtClean="0"/>
              <a:t>. </a:t>
            </a:r>
            <a:r>
              <a:rPr lang="en-GB" sz="1000" baseline="0" dirty="0" err="1" smtClean="0"/>
              <a:t>Zërat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listuara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në</a:t>
            </a:r>
            <a:r>
              <a:rPr lang="en-GB" sz="1000" baseline="0" dirty="0" smtClean="0"/>
              <a:t> fund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diapozitivit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janë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shprehimisht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përjashtuara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nga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patentueshmëria</a:t>
            </a:r>
            <a:r>
              <a:rPr lang="en-GB" sz="1000" baseline="0" dirty="0" smtClean="0"/>
              <a:t>.</a:t>
            </a:r>
            <a:endParaRPr lang="en-GB" sz="1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following slides provide a basic introduction to databases.</a:t>
            </a:r>
          </a:p>
        </p:txBody>
      </p:sp>
      <p:sp>
        <p:nvSpPr>
          <p:cNvPr id="217092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6D0AF256-5C04-4591-8D1D-6A75DB0E02D2}" type="slidenum">
              <a:rPr lang="en-GB" sz="1200"/>
              <a:pPr algn="r" defTabSz="908881"/>
              <a:t>13</a:t>
            </a:fld>
            <a:endParaRPr lang="en-GB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r>
              <a:rPr lang="en-GB" dirty="0" err="1" smtClean="0"/>
              <a:t>Çfarë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është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baza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dhënave</a:t>
            </a:r>
            <a:r>
              <a:rPr lang="en-GB" dirty="0" smtClean="0"/>
              <a:t>? </a:t>
            </a:r>
            <a:r>
              <a:rPr lang="en-GB" dirty="0" err="1" smtClean="0">
                <a:latin typeface="Arial" charset="0"/>
              </a:rPr>
              <a:t>Bazat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dhënave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janë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koleksione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punimesh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pavarura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dhënave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materialeve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tjera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organizuar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mënyrë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sistematike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metodike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që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aksesohen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individualisht</a:t>
            </a:r>
            <a:r>
              <a:rPr lang="en-GB" dirty="0" smtClean="0">
                <a:latin typeface="Arial" charset="0"/>
              </a:rPr>
              <a:t> me </a:t>
            </a:r>
            <a:r>
              <a:rPr lang="en-GB" dirty="0" err="1" smtClean="0">
                <a:latin typeface="Arial" charset="0"/>
              </a:rPr>
              <a:t>anë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mjeteve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elektronike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mjeteve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tjera</a:t>
            </a:r>
            <a:r>
              <a:rPr lang="en-GB" dirty="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”</a:t>
            </a:r>
            <a:r>
              <a:rPr lang="en-GB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pavarura</a:t>
            </a:r>
            <a:r>
              <a:rPr lang="en-GB" dirty="0" smtClean="0"/>
              <a:t>” do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thotë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ato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pavarura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njëra-tjetra</a:t>
            </a:r>
            <a:r>
              <a:rPr lang="en-GB" dirty="0" smtClean="0"/>
              <a:t>, pa u </a:t>
            </a:r>
            <a:r>
              <a:rPr lang="en-GB" dirty="0" err="1" smtClean="0"/>
              <a:t>cenuar</a:t>
            </a:r>
            <a:r>
              <a:rPr lang="en-GB" dirty="0" smtClean="0"/>
              <a:t> </a:t>
            </a:r>
            <a:r>
              <a:rPr lang="en-GB" dirty="0" err="1" smtClean="0"/>
              <a:t>vlera</a:t>
            </a:r>
            <a:r>
              <a:rPr lang="en-GB" dirty="0" smtClean="0"/>
              <a:t> e tyre informative,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letrare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artistike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muzikore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vlera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tjera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”</a:t>
            </a:r>
            <a:r>
              <a:rPr lang="en-GB" dirty="0" err="1" smtClean="0"/>
              <a:t>Në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mënyrë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sistematike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metodologjike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individualisht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aksesueshme</a:t>
            </a:r>
            <a:r>
              <a:rPr lang="en-GB" dirty="0" smtClean="0"/>
              <a:t>” do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thotë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materialet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përfshihen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bazë</a:t>
            </a:r>
            <a:r>
              <a:rPr lang="en-GB" dirty="0" smtClean="0"/>
              <a:t> </a:t>
            </a:r>
            <a:r>
              <a:rPr lang="en-GB" dirty="0" err="1" smtClean="0"/>
              <a:t>fikse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lloji</a:t>
            </a:r>
            <a:r>
              <a:rPr lang="en-GB" dirty="0" smtClean="0"/>
              <a:t>,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përfshijnë</a:t>
            </a:r>
            <a:r>
              <a:rPr lang="en-GB" dirty="0" smtClean="0"/>
              <a:t> </a:t>
            </a:r>
            <a:r>
              <a:rPr lang="en-GB" dirty="0" err="1" smtClean="0"/>
              <a:t>mjete</a:t>
            </a:r>
            <a:r>
              <a:rPr lang="en-GB" dirty="0" smtClean="0"/>
              <a:t> </a:t>
            </a:r>
            <a:r>
              <a:rPr lang="en-GB" dirty="0" err="1" smtClean="0"/>
              <a:t>teknike</a:t>
            </a:r>
            <a:r>
              <a:rPr lang="en-GB" dirty="0" smtClean="0"/>
              <a:t>,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tilla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elektronike</a:t>
            </a:r>
            <a:r>
              <a:rPr lang="en-GB" dirty="0" smtClean="0"/>
              <a:t>, </a:t>
            </a:r>
            <a:r>
              <a:rPr lang="en-GB" dirty="0" err="1" smtClean="0"/>
              <a:t>elektromagnetike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procese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elektro-optike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mejte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tjera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një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indeks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një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pasqyrë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lënde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një</a:t>
            </a:r>
            <a:r>
              <a:rPr lang="en-GB" baseline="0" dirty="0" smtClean="0"/>
              <a:t> plan </a:t>
            </a:r>
            <a:r>
              <a:rPr lang="en-GB" baseline="0" dirty="0" err="1" smtClean="0"/>
              <a:t>ose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metodë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caktuar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klasifikimi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për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lejuar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gjurmimin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një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materiale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pavarur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përmbahet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brenda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tij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Shembuj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konsiderohen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bazë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dhënash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përfshin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listën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fiksuar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një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kampionati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futbolli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një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libër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telefonik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19140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9808BED2-CA6C-450E-8706-E3099D4FBECD}" type="slidenum">
              <a:rPr lang="en-GB" sz="1200"/>
              <a:pPr algn="r" defTabSz="908881"/>
              <a:t>14</a:t>
            </a:fld>
            <a:endParaRPr lang="en-GB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endParaRPr lang="en-GB" i="0" dirty="0" smtClean="0"/>
          </a:p>
          <a:p>
            <a:pPr eaLnBrk="1" hangingPunct="1">
              <a:spcBef>
                <a:spcPct val="0"/>
              </a:spcBef>
            </a:pPr>
            <a:r>
              <a:rPr lang="en-GB" i="0" dirty="0" err="1" smtClean="0"/>
              <a:t>Në</a:t>
            </a:r>
            <a:r>
              <a:rPr lang="en-GB" i="0" dirty="0" smtClean="0"/>
              <a:t> BE, </a:t>
            </a:r>
            <a:r>
              <a:rPr lang="en-GB" i="0" dirty="0" err="1" smtClean="0"/>
              <a:t>bazat</a:t>
            </a:r>
            <a:r>
              <a:rPr lang="en-GB" i="0" dirty="0" smtClean="0"/>
              <a:t> e </a:t>
            </a:r>
            <a:r>
              <a:rPr lang="en-GB" i="0" dirty="0" err="1" smtClean="0"/>
              <a:t>të</a:t>
            </a:r>
            <a:r>
              <a:rPr lang="en-GB" i="0" dirty="0" smtClean="0"/>
              <a:t> </a:t>
            </a:r>
            <a:r>
              <a:rPr lang="en-GB" i="0" dirty="0" err="1" smtClean="0"/>
              <a:t>dhënave</a:t>
            </a:r>
            <a:r>
              <a:rPr lang="en-GB" i="0" dirty="0" smtClean="0"/>
              <a:t> </a:t>
            </a:r>
            <a:r>
              <a:rPr lang="en-GB" i="0" dirty="0" err="1" smtClean="0"/>
              <a:t>janë</a:t>
            </a:r>
            <a:r>
              <a:rPr lang="en-GB" i="0" dirty="0" smtClean="0"/>
              <a:t> </a:t>
            </a:r>
            <a:r>
              <a:rPr lang="en-GB" i="0" dirty="0" err="1" smtClean="0"/>
              <a:t>të</a:t>
            </a:r>
            <a:r>
              <a:rPr lang="en-GB" i="0" dirty="0" smtClean="0"/>
              <a:t> </a:t>
            </a:r>
            <a:r>
              <a:rPr lang="en-GB" i="0" dirty="0" err="1" smtClean="0"/>
              <a:t>mbrojtura</a:t>
            </a:r>
            <a:r>
              <a:rPr lang="en-GB" i="0" dirty="0" smtClean="0"/>
              <a:t> me </a:t>
            </a:r>
            <a:r>
              <a:rPr lang="en-GB" i="0" dirty="0" err="1" smtClean="0"/>
              <a:t>Direktivën</a:t>
            </a:r>
            <a:r>
              <a:rPr lang="en-GB" i="0" dirty="0" smtClean="0"/>
              <a:t> 96/6 / EC </a:t>
            </a:r>
            <a:r>
              <a:rPr lang="en-GB" i="0" dirty="0" err="1" smtClean="0"/>
              <a:t>mbi</a:t>
            </a:r>
            <a:r>
              <a:rPr lang="en-GB" i="0" dirty="0" smtClean="0"/>
              <a:t> </a:t>
            </a:r>
            <a:r>
              <a:rPr lang="en-GB" i="0" dirty="0" err="1" smtClean="0"/>
              <a:t>mbrojtjen</a:t>
            </a:r>
            <a:r>
              <a:rPr lang="en-GB" i="0" dirty="0" smtClean="0"/>
              <a:t> </a:t>
            </a:r>
            <a:r>
              <a:rPr lang="en-GB" i="0" dirty="0" err="1" smtClean="0"/>
              <a:t>ligjore</a:t>
            </a:r>
            <a:r>
              <a:rPr lang="en-GB" i="0" dirty="0" smtClean="0"/>
              <a:t> </a:t>
            </a:r>
            <a:r>
              <a:rPr lang="en-GB" i="0" dirty="0" err="1" smtClean="0"/>
              <a:t>të</a:t>
            </a:r>
            <a:r>
              <a:rPr lang="en-GB" i="0" dirty="0" smtClean="0"/>
              <a:t> </a:t>
            </a:r>
            <a:r>
              <a:rPr lang="en-GB" i="0" dirty="0" err="1" smtClean="0"/>
              <a:t>bazave</a:t>
            </a:r>
            <a:r>
              <a:rPr lang="en-GB" i="0" dirty="0" smtClean="0"/>
              <a:t> </a:t>
            </a:r>
            <a:r>
              <a:rPr lang="en-GB" i="0" dirty="0" err="1" smtClean="0"/>
              <a:t>të</a:t>
            </a:r>
            <a:r>
              <a:rPr lang="en-GB" i="0" dirty="0" smtClean="0"/>
              <a:t> </a:t>
            </a:r>
            <a:r>
              <a:rPr lang="en-GB" i="0" dirty="0" err="1" smtClean="0"/>
              <a:t>të</a:t>
            </a:r>
            <a:r>
              <a:rPr lang="en-GB" i="0" dirty="0" smtClean="0"/>
              <a:t> </a:t>
            </a:r>
            <a:r>
              <a:rPr lang="en-GB" i="0" dirty="0" err="1" smtClean="0"/>
              <a:t>dhënave</a:t>
            </a:r>
            <a:r>
              <a:rPr lang="en-GB" i="0" dirty="0" smtClean="0"/>
              <a:t>. </a:t>
            </a:r>
            <a:r>
              <a:rPr lang="en-GB" i="0" dirty="0" err="1" smtClean="0"/>
              <a:t>Direktiva</a:t>
            </a:r>
            <a:r>
              <a:rPr lang="en-GB" i="0" dirty="0" smtClean="0"/>
              <a:t> </a:t>
            </a:r>
            <a:r>
              <a:rPr lang="en-GB" i="0" dirty="0" err="1" smtClean="0"/>
              <a:t>parashikon</a:t>
            </a:r>
            <a:r>
              <a:rPr lang="en-GB" i="0" dirty="0" smtClean="0"/>
              <a:t> </a:t>
            </a:r>
            <a:r>
              <a:rPr lang="en-GB" i="0" dirty="0" err="1" smtClean="0"/>
              <a:t>dy</a:t>
            </a:r>
            <a:r>
              <a:rPr lang="en-GB" i="0" dirty="0" smtClean="0"/>
              <a:t> forma </a:t>
            </a:r>
            <a:r>
              <a:rPr lang="en-GB" i="0" dirty="0" err="1" smtClean="0"/>
              <a:t>të</a:t>
            </a:r>
            <a:r>
              <a:rPr lang="en-GB" i="0" dirty="0" smtClean="0"/>
              <a:t> </a:t>
            </a:r>
            <a:r>
              <a:rPr lang="en-GB" i="0" dirty="0" err="1" smtClean="0"/>
              <a:t>mbrojtjes</a:t>
            </a:r>
            <a:r>
              <a:rPr lang="en-GB" i="0" dirty="0" smtClean="0"/>
              <a:t>, </a:t>
            </a:r>
            <a:r>
              <a:rPr lang="en-GB" i="0" dirty="0" err="1" smtClean="0"/>
              <a:t>dmth</a:t>
            </a:r>
            <a:r>
              <a:rPr lang="en-GB" i="0" dirty="0" smtClean="0"/>
              <a:t> </a:t>
            </a:r>
            <a:r>
              <a:rPr lang="en-GB" i="0" dirty="0" err="1" smtClean="0"/>
              <a:t>mbrojtjen</a:t>
            </a:r>
            <a:r>
              <a:rPr lang="en-GB" i="0" dirty="0" smtClean="0"/>
              <a:t> e </a:t>
            </a:r>
            <a:r>
              <a:rPr lang="en-GB" i="0" dirty="0" err="1" smtClean="0"/>
              <a:t>autorit</a:t>
            </a:r>
            <a:r>
              <a:rPr lang="en-GB" i="0" dirty="0" smtClean="0"/>
              <a:t> </a:t>
            </a:r>
            <a:r>
              <a:rPr lang="en-GB" i="0" dirty="0" err="1" smtClean="0"/>
              <a:t>dhe</a:t>
            </a:r>
            <a:r>
              <a:rPr lang="en-GB" i="0" dirty="0" smtClean="0"/>
              <a:t> </a:t>
            </a:r>
            <a:r>
              <a:rPr lang="en-GB" i="0" dirty="0" err="1" smtClean="0"/>
              <a:t>mbrojtjen</a:t>
            </a:r>
            <a:r>
              <a:rPr lang="en-GB" i="0" dirty="0" smtClean="0"/>
              <a:t> </a:t>
            </a:r>
            <a:r>
              <a:rPr lang="en-GB" dirty="0" smtClean="0"/>
              <a:t>sui generis.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bazë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dhënash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punim</a:t>
            </a:r>
            <a:r>
              <a:rPr lang="en-GB" baseline="0" dirty="0" smtClean="0"/>
              <a:t> I</a:t>
            </a:r>
            <a:r>
              <a:rPr lang="en-GB" dirty="0" smtClean="0"/>
              <a:t> </a:t>
            </a:r>
            <a:r>
              <a:rPr lang="en-GB" dirty="0" err="1" smtClean="0"/>
              <a:t>lidhur</a:t>
            </a:r>
            <a:r>
              <a:rPr lang="en-GB" dirty="0" smtClean="0"/>
              <a:t> me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drejtën</a:t>
            </a:r>
            <a:r>
              <a:rPr lang="en-GB" dirty="0" smtClean="0"/>
              <a:t> e </a:t>
            </a:r>
            <a:r>
              <a:rPr lang="en-GB" dirty="0" err="1" smtClean="0"/>
              <a:t>autorit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mbrojtura</a:t>
            </a:r>
            <a:r>
              <a:rPr lang="en-GB" dirty="0" smtClean="0"/>
              <a:t>, </a:t>
            </a:r>
            <a:r>
              <a:rPr lang="en-GB" dirty="0" err="1" smtClean="0"/>
              <a:t>nëse</a:t>
            </a:r>
            <a:r>
              <a:rPr lang="en-GB" dirty="0" smtClean="0"/>
              <a:t> </a:t>
            </a:r>
            <a:r>
              <a:rPr lang="en-GB" dirty="0" err="1" smtClean="0"/>
              <a:t>marrëveshja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përzgjedhja</a:t>
            </a:r>
            <a:r>
              <a:rPr lang="en-GB" dirty="0" smtClean="0"/>
              <a:t> e </a:t>
            </a:r>
            <a:r>
              <a:rPr lang="en-GB" dirty="0" err="1" smtClean="0"/>
              <a:t>përmbajtjes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krijimi</a:t>
            </a:r>
            <a:r>
              <a:rPr lang="en-GB" dirty="0" smtClean="0"/>
              <a:t> </a:t>
            </a:r>
            <a:r>
              <a:rPr lang="en-GB" dirty="0" err="1" smtClean="0"/>
              <a:t>intelektual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vetë</a:t>
            </a:r>
            <a:r>
              <a:rPr lang="en-GB" dirty="0" smtClean="0"/>
              <a:t> </a:t>
            </a:r>
            <a:r>
              <a:rPr lang="en-GB" dirty="0" err="1" smtClean="0"/>
              <a:t>autorit</a:t>
            </a:r>
            <a:r>
              <a:rPr lang="en-GB" dirty="0" smtClean="0"/>
              <a:t>. Me </a:t>
            </a:r>
            <a:r>
              <a:rPr lang="en-GB" dirty="0" err="1" smtClean="0"/>
              <a:t>fjalë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tjera</a:t>
            </a:r>
            <a:r>
              <a:rPr lang="en-GB" dirty="0" smtClean="0"/>
              <a:t>,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bazë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dhënash</a:t>
            </a:r>
            <a:r>
              <a:rPr lang="en-GB" dirty="0" smtClean="0"/>
              <a:t> </a:t>
            </a:r>
            <a:r>
              <a:rPr lang="en-GB" dirty="0" err="1" smtClean="0"/>
              <a:t>mbrohet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e </a:t>
            </a:r>
            <a:r>
              <a:rPr lang="en-GB" dirty="0" err="1" smtClean="0"/>
              <a:t>drejta</a:t>
            </a:r>
            <a:r>
              <a:rPr lang="en-GB" dirty="0" smtClean="0"/>
              <a:t> e </a:t>
            </a:r>
            <a:r>
              <a:rPr lang="en-GB" dirty="0" err="1" smtClean="0"/>
              <a:t>autorit</a:t>
            </a:r>
            <a:r>
              <a:rPr lang="en-GB" dirty="0" smtClean="0"/>
              <a:t>, </a:t>
            </a:r>
            <a:r>
              <a:rPr lang="en-GB" dirty="0" err="1" smtClean="0"/>
              <a:t>nëse</a:t>
            </a:r>
            <a:r>
              <a:rPr lang="en-GB" dirty="0" smtClean="0"/>
              <a:t> </a:t>
            </a:r>
            <a:r>
              <a:rPr lang="en-GB" dirty="0" err="1" smtClean="0"/>
              <a:t>përzgjedhja</a:t>
            </a:r>
            <a:r>
              <a:rPr lang="en-GB" dirty="0" smtClean="0"/>
              <a:t> </a:t>
            </a:r>
            <a:r>
              <a:rPr lang="en-GB" dirty="0" err="1" smtClean="0"/>
              <a:t>apo</a:t>
            </a:r>
            <a:r>
              <a:rPr lang="en-GB" dirty="0" smtClean="0"/>
              <a:t> </a:t>
            </a:r>
            <a:r>
              <a:rPr lang="en-GB" dirty="0" err="1" smtClean="0"/>
              <a:t>rregullimi</a:t>
            </a:r>
            <a:r>
              <a:rPr lang="en-GB" dirty="0" smtClean="0"/>
              <a:t> i </a:t>
            </a:r>
            <a:r>
              <a:rPr lang="en-GB" dirty="0" err="1" smtClean="0"/>
              <a:t>përmbajtjes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saj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origjinale</a:t>
            </a:r>
            <a:r>
              <a:rPr lang="en-GB" dirty="0" smtClean="0"/>
              <a:t>. I </a:t>
            </a:r>
            <a:r>
              <a:rPr lang="en-GB" dirty="0" err="1" smtClean="0"/>
              <a:t>vetmi</a:t>
            </a:r>
            <a:r>
              <a:rPr lang="en-GB" dirty="0" smtClean="0"/>
              <a:t> </a:t>
            </a:r>
            <a:r>
              <a:rPr lang="en-GB" dirty="0" err="1" smtClean="0"/>
              <a:t>kriter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rëndësishëm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origjinaliteti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Autorësia</a:t>
            </a:r>
            <a:r>
              <a:rPr lang="en-GB" dirty="0" smtClean="0"/>
              <a:t> </a:t>
            </a:r>
            <a:r>
              <a:rPr lang="en-GB" dirty="0" err="1" smtClean="0"/>
              <a:t>qëndron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nivelin</a:t>
            </a:r>
            <a:r>
              <a:rPr lang="en-GB" dirty="0" smtClean="0"/>
              <a:t> e </a:t>
            </a:r>
            <a:r>
              <a:rPr lang="en-GB" dirty="0" err="1" smtClean="0"/>
              <a:t>parë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rëndësisë</a:t>
            </a:r>
            <a:r>
              <a:rPr lang="en-GB" dirty="0" smtClean="0"/>
              <a:t> me </a:t>
            </a:r>
            <a:r>
              <a:rPr lang="en-GB" dirty="0" err="1" smtClean="0"/>
              <a:t>personin</a:t>
            </a:r>
            <a:r>
              <a:rPr lang="en-GB" dirty="0" smtClean="0"/>
              <a:t> </a:t>
            </a:r>
            <a:r>
              <a:rPr lang="en-GB" dirty="0" err="1" smtClean="0"/>
              <a:t>fizik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cili</a:t>
            </a:r>
            <a:r>
              <a:rPr lang="en-GB" dirty="0" smtClean="0"/>
              <a:t> e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krijuar</a:t>
            </a:r>
            <a:r>
              <a:rPr lang="en-GB" dirty="0" smtClean="0"/>
              <a:t> </a:t>
            </a:r>
            <a:r>
              <a:rPr lang="en-GB" dirty="0" err="1" smtClean="0"/>
              <a:t>bazën</a:t>
            </a:r>
            <a:r>
              <a:rPr lang="en-GB" dirty="0" smtClean="0"/>
              <a:t> e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Mbrojtja</a:t>
            </a:r>
            <a:r>
              <a:rPr lang="en-GB" dirty="0" smtClean="0"/>
              <a:t> e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autorit</a:t>
            </a:r>
            <a:r>
              <a:rPr lang="en-GB" dirty="0" smtClean="0"/>
              <a:t> </a:t>
            </a:r>
            <a:r>
              <a:rPr lang="en-GB" dirty="0" err="1" smtClean="0"/>
              <a:t>mbulon</a:t>
            </a:r>
            <a:r>
              <a:rPr lang="en-GB" dirty="0" smtClean="0"/>
              <a:t> </a:t>
            </a:r>
            <a:r>
              <a:rPr lang="en-GB" dirty="0" err="1" smtClean="0"/>
              <a:t>strukturën</a:t>
            </a:r>
            <a:r>
              <a:rPr lang="en-GB" dirty="0" smtClean="0"/>
              <a:t> e </a:t>
            </a:r>
            <a:r>
              <a:rPr lang="en-GB" dirty="0" err="1" smtClean="0"/>
              <a:t>veçantë</a:t>
            </a:r>
            <a:r>
              <a:rPr lang="en-GB" dirty="0" smtClean="0"/>
              <a:t> </a:t>
            </a:r>
            <a:r>
              <a:rPr lang="en-GB" dirty="0" err="1" smtClean="0"/>
              <a:t>vetëm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. 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përfshirë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tënuk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mbrojtur</a:t>
            </a:r>
            <a:r>
              <a:rPr lang="en-GB" dirty="0" smtClean="0"/>
              <a:t>. </a:t>
            </a:r>
            <a:r>
              <a:rPr lang="en-GB" dirty="0" err="1" smtClean="0"/>
              <a:t>Megjithatë</a:t>
            </a:r>
            <a:r>
              <a:rPr lang="en-GB" dirty="0" smtClean="0"/>
              <a:t>,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rrezik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gjitha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pjesët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pjesë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konsiderueshme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përmbajtjes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bazën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kopjohen</a:t>
            </a:r>
            <a:r>
              <a:rPr lang="en-GB" dirty="0" smtClean="0"/>
              <a:t>,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pastaj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riorganizohen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Përveç</a:t>
            </a:r>
            <a:r>
              <a:rPr lang="en-GB" dirty="0" smtClean="0"/>
              <a:t> </a:t>
            </a:r>
            <a:r>
              <a:rPr lang="en-GB" dirty="0" err="1" smtClean="0"/>
              <a:t>kësaj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 </a:t>
            </a:r>
            <a:r>
              <a:rPr lang="en-GB" dirty="0" err="1" smtClean="0"/>
              <a:t>disi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kufizuar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drejtës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autorit</a:t>
            </a:r>
            <a:r>
              <a:rPr lang="en-GB" dirty="0" smtClean="0"/>
              <a:t>, </a:t>
            </a:r>
            <a:r>
              <a:rPr lang="en-GB" dirty="0" err="1" smtClean="0"/>
              <a:t>direktiva</a:t>
            </a:r>
            <a:r>
              <a:rPr lang="en-GB" dirty="0" smtClean="0"/>
              <a:t> e </a:t>
            </a:r>
            <a:r>
              <a:rPr lang="en-GB" dirty="0" err="1" smtClean="0"/>
              <a:t>bazës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 </a:t>
            </a:r>
            <a:r>
              <a:rPr lang="en-GB" dirty="0" err="1" smtClean="0"/>
              <a:t>parashikon</a:t>
            </a:r>
            <a:r>
              <a:rPr lang="en-GB" dirty="0" smtClean="0"/>
              <a:t> </a:t>
            </a:r>
            <a:r>
              <a:rPr lang="en-GB" dirty="0" err="1" smtClean="0"/>
              <a:t>edhe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drejtën</a:t>
            </a:r>
            <a:r>
              <a:rPr lang="en-GB" dirty="0" smtClean="0"/>
              <a:t> sui generis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mbrojtur</a:t>
            </a:r>
            <a:r>
              <a:rPr lang="en-GB" dirty="0" smtClean="0"/>
              <a:t> </a:t>
            </a:r>
            <a:r>
              <a:rPr lang="en-GB" dirty="0" err="1" smtClean="0"/>
              <a:t>investimet</a:t>
            </a:r>
            <a:r>
              <a:rPr lang="en-GB" dirty="0" smtClean="0"/>
              <a:t> e </a:t>
            </a:r>
            <a:r>
              <a:rPr lang="en-GB" dirty="0" err="1" smtClean="0"/>
              <a:t>veçanta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bëra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prodhuesit</a:t>
            </a:r>
            <a:r>
              <a:rPr lang="en-GB" dirty="0" smtClean="0"/>
              <a:t> e </a:t>
            </a:r>
            <a:r>
              <a:rPr lang="en-GB" dirty="0" err="1" smtClean="0"/>
              <a:t>bazës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. </a:t>
            </a:r>
            <a:r>
              <a:rPr lang="en-GB" dirty="0" err="1" smtClean="0"/>
              <a:t>Prodhuesit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tregojnë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investim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konsiderueshëm</a:t>
            </a:r>
            <a:r>
              <a:rPr lang="en-GB" dirty="0" smtClean="0"/>
              <a:t> </a:t>
            </a:r>
            <a:r>
              <a:rPr lang="en-GB" dirty="0" err="1" smtClean="0"/>
              <a:t>sasior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/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cilësor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marrjen</a:t>
            </a:r>
            <a:r>
              <a:rPr lang="en-GB" dirty="0" smtClean="0"/>
              <a:t>, </a:t>
            </a:r>
            <a:r>
              <a:rPr lang="en-GB" dirty="0" err="1" smtClean="0"/>
              <a:t>verifikimin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paraqitjen</a:t>
            </a:r>
            <a:r>
              <a:rPr lang="en-GB" dirty="0" smtClean="0"/>
              <a:t> e </a:t>
            </a:r>
            <a:r>
              <a:rPr lang="en-GB" dirty="0" err="1" smtClean="0"/>
              <a:t>përmbajtjes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tyre. Ata </a:t>
            </a:r>
            <a:r>
              <a:rPr lang="en-GB" dirty="0" err="1" smtClean="0"/>
              <a:t>kanë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drejtën</a:t>
            </a:r>
            <a:r>
              <a:rPr lang="en-GB" dirty="0" smtClean="0"/>
              <a:t> </a:t>
            </a:r>
            <a:r>
              <a:rPr lang="en-GB" dirty="0" err="1" smtClean="0"/>
              <a:t>ekskluzive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t’i</a:t>
            </a:r>
            <a:r>
              <a:rPr lang="en-GB" dirty="0" smtClean="0"/>
              <a:t> </a:t>
            </a:r>
            <a:r>
              <a:rPr lang="en-GB" dirty="0" err="1" smtClean="0"/>
              <a:t>parandaluar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tjerët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nxjerrja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/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ripërdorimi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gjitha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pjese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konsiderueshme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përmbajtjes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bazën</a:t>
            </a:r>
            <a:r>
              <a:rPr lang="en-GB" dirty="0" smtClean="0"/>
              <a:t> e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.</a:t>
            </a:r>
            <a:r>
              <a:rPr lang="en-GB" baseline="0" dirty="0" smtClean="0"/>
              <a:t> 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Programet</a:t>
            </a:r>
            <a:r>
              <a:rPr lang="en-GB" dirty="0" smtClean="0"/>
              <a:t> </a:t>
            </a:r>
            <a:r>
              <a:rPr lang="en-GB" dirty="0" err="1" smtClean="0"/>
              <a:t>kompjuterike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përdorura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përgatitjen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përdorimin</a:t>
            </a:r>
            <a:r>
              <a:rPr lang="en-GB" dirty="0" smtClean="0"/>
              <a:t> e </a:t>
            </a:r>
            <a:r>
              <a:rPr lang="en-GB" dirty="0" err="1" smtClean="0"/>
              <a:t>bazave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 </a:t>
            </a:r>
            <a:r>
              <a:rPr lang="en-GB" dirty="0" err="1" smtClean="0"/>
              <a:t>përjashtohen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mbrojtja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1188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84A78ABA-7302-4EA4-9C9A-B97EAB2B28EC}" type="slidenum">
              <a:rPr lang="en-GB" sz="1200"/>
              <a:pPr algn="r" defTabSz="908881"/>
              <a:t>15</a:t>
            </a:fld>
            <a:endParaRPr lang="en-GB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By way of exception, any performance by a lawful user for the purpose of access to the contents and normal use thereof is excluded from the scope of protection. Other exceptions are:</a:t>
            </a:r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Ky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diapozitiv</a:t>
            </a:r>
            <a:r>
              <a:rPr lang="en-GB" baseline="0" dirty="0" smtClean="0"/>
              <a:t> </a:t>
            </a:r>
            <a:r>
              <a:rPr lang="en-GB" dirty="0" err="1" smtClean="0"/>
              <a:t>tregon</a:t>
            </a:r>
            <a:r>
              <a:rPr lang="en-GB" dirty="0" smtClean="0"/>
              <a:t> </a:t>
            </a:r>
            <a:r>
              <a:rPr lang="en-GB" dirty="0" err="1" smtClean="0"/>
              <a:t>fushën</a:t>
            </a:r>
            <a:r>
              <a:rPr lang="en-GB" dirty="0" smtClean="0"/>
              <a:t> e </a:t>
            </a:r>
            <a:r>
              <a:rPr lang="en-GB" dirty="0" err="1" smtClean="0"/>
              <a:t>mbrojtjes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ofruar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direktiva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baseline="0" dirty="0" smtClean="0"/>
              <a:t> </a:t>
            </a:r>
            <a:r>
              <a:rPr lang="en-GB" dirty="0" err="1" smtClean="0"/>
              <a:t>bazën</a:t>
            </a:r>
            <a:r>
              <a:rPr lang="en-GB" baseline="0" dirty="0" smtClean="0"/>
              <a:t> e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. Sa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përket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autorit</a:t>
            </a:r>
            <a:r>
              <a:rPr lang="en-GB" dirty="0" smtClean="0"/>
              <a:t>, </a:t>
            </a:r>
            <a:r>
              <a:rPr lang="en-GB" dirty="0" err="1" smtClean="0"/>
              <a:t>autori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pronari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autorit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bazës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drejtën</a:t>
            </a:r>
            <a:r>
              <a:rPr lang="en-GB" dirty="0" smtClean="0"/>
              <a:t> </a:t>
            </a:r>
            <a:r>
              <a:rPr lang="en-GB" dirty="0" err="1" smtClean="0"/>
              <a:t>ekskluzive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riprodhuar</a:t>
            </a:r>
            <a:r>
              <a:rPr lang="en-GB" dirty="0" smtClean="0"/>
              <a:t>, </a:t>
            </a:r>
            <a:r>
              <a:rPr lang="en-GB" dirty="0" err="1" smtClean="0"/>
              <a:t>përkthyer</a:t>
            </a:r>
            <a:r>
              <a:rPr lang="en-GB" dirty="0" smtClean="0"/>
              <a:t>, </a:t>
            </a:r>
            <a:r>
              <a:rPr lang="en-GB" dirty="0" err="1" smtClean="0"/>
              <a:t>përshtatur</a:t>
            </a:r>
            <a:r>
              <a:rPr lang="en-GB" dirty="0" smtClean="0"/>
              <a:t>,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rregulluar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bërë</a:t>
            </a:r>
            <a:r>
              <a:rPr lang="en-GB" dirty="0" smtClean="0"/>
              <a:t> </a:t>
            </a:r>
            <a:r>
              <a:rPr lang="en-GB" dirty="0" err="1" smtClean="0"/>
              <a:t>ndryshime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bazën</a:t>
            </a:r>
            <a:r>
              <a:rPr lang="en-GB" dirty="0" smtClean="0"/>
              <a:t> e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shpërndarë</a:t>
            </a:r>
            <a:r>
              <a:rPr lang="en-GB" dirty="0" smtClean="0"/>
              <a:t>,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komunikojnë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shfaqin</a:t>
            </a:r>
            <a:r>
              <a:rPr lang="en-GB" dirty="0" smtClean="0"/>
              <a:t> </a:t>
            </a:r>
            <a:r>
              <a:rPr lang="en-GB" dirty="0" err="1" smtClean="0"/>
              <a:t>bazën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dhënave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publik</a:t>
            </a:r>
            <a:r>
              <a:rPr lang="en-GB" dirty="0" smtClean="0"/>
              <a:t>. </a:t>
            </a:r>
            <a:r>
              <a:rPr lang="en-GB" dirty="0" err="1" smtClean="0"/>
              <a:t>Këto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përputhje</a:t>
            </a:r>
            <a:r>
              <a:rPr lang="en-GB" dirty="0" smtClean="0"/>
              <a:t> me </a:t>
            </a:r>
            <a:r>
              <a:rPr lang="en-GB" dirty="0" err="1" smtClean="0"/>
              <a:t>mbrojtjen</a:t>
            </a:r>
            <a:r>
              <a:rPr lang="en-GB" dirty="0" smtClean="0"/>
              <a:t> e </a:t>
            </a:r>
            <a:r>
              <a:rPr lang="en-GB" dirty="0" err="1" smtClean="0"/>
              <a:t>përgjithshme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autorit</a:t>
            </a:r>
            <a:r>
              <a:rPr lang="en-GB" dirty="0" smtClean="0"/>
              <a:t>, </a:t>
            </a:r>
            <a:r>
              <a:rPr lang="en-GB" dirty="0" err="1" smtClean="0"/>
              <a:t>siç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afati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mbrojtjes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Si </a:t>
            </a:r>
            <a:r>
              <a:rPr lang="en-GB" dirty="0" err="1" smtClean="0"/>
              <a:t>përjashtim</a:t>
            </a:r>
            <a:r>
              <a:rPr lang="en-GB" dirty="0" smtClean="0"/>
              <a:t>, </a:t>
            </a:r>
            <a:r>
              <a:rPr lang="en-GB" dirty="0" err="1" smtClean="0"/>
              <a:t>çdo</a:t>
            </a:r>
            <a:r>
              <a:rPr lang="en-GB" dirty="0" smtClean="0"/>
              <a:t> </a:t>
            </a:r>
            <a:r>
              <a:rPr lang="en-GB" dirty="0" err="1" smtClean="0"/>
              <a:t>performancë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përdorues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ligjshëm</a:t>
            </a:r>
            <a:r>
              <a:rPr lang="en-GB" dirty="0" smtClean="0"/>
              <a:t> me </a:t>
            </a:r>
            <a:r>
              <a:rPr lang="en-GB" dirty="0" err="1" smtClean="0"/>
              <a:t>qëllim</a:t>
            </a:r>
            <a:r>
              <a:rPr lang="en-GB" dirty="0" smtClean="0"/>
              <a:t> </a:t>
            </a:r>
            <a:r>
              <a:rPr lang="en-GB" dirty="0" err="1" smtClean="0"/>
              <a:t>aksesin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përmbajtje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përdorimin</a:t>
            </a:r>
            <a:r>
              <a:rPr lang="en-GB" dirty="0" smtClean="0"/>
              <a:t> normal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saj</a:t>
            </a:r>
            <a:r>
              <a:rPr lang="en-GB" dirty="0" smtClean="0"/>
              <a:t> </a:t>
            </a:r>
            <a:r>
              <a:rPr lang="en-GB" dirty="0" err="1" smtClean="0"/>
              <a:t>përjashtohet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objekti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mbrojtjes</a:t>
            </a:r>
            <a:r>
              <a:rPr lang="en-GB" dirty="0" smtClean="0"/>
              <a:t>. </a:t>
            </a:r>
            <a:r>
              <a:rPr lang="en-GB" dirty="0" err="1" smtClean="0"/>
              <a:t>përjashtime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tjera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: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riprodhimi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qëllime</a:t>
            </a:r>
            <a:r>
              <a:rPr lang="en-GB" dirty="0" smtClean="0"/>
              <a:t> private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bazave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 </a:t>
            </a:r>
            <a:r>
              <a:rPr lang="en-GB" dirty="0" err="1" smtClean="0"/>
              <a:t>jo-elektronike</a:t>
            </a:r>
            <a:r>
              <a:rPr lang="en-GB" dirty="0" smtClean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përdorimi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vetmin</a:t>
            </a:r>
            <a:r>
              <a:rPr lang="en-GB" dirty="0" smtClean="0"/>
              <a:t> </a:t>
            </a:r>
            <a:r>
              <a:rPr lang="en-GB" dirty="0" err="1" smtClean="0"/>
              <a:t>qëllim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ilustrimit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mësimdhënies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kërkimeve</a:t>
            </a:r>
            <a:r>
              <a:rPr lang="en-GB" dirty="0" smtClean="0"/>
              <a:t> </a:t>
            </a:r>
            <a:r>
              <a:rPr lang="en-GB" dirty="0" err="1" smtClean="0"/>
              <a:t>shkencore</a:t>
            </a:r>
            <a:r>
              <a:rPr lang="en-GB" dirty="0" smtClean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përdorimi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arsye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sigurisë</a:t>
            </a:r>
            <a:r>
              <a:rPr lang="en-GB" dirty="0" smtClean="0"/>
              <a:t> </a:t>
            </a:r>
            <a:r>
              <a:rPr lang="en-GB" dirty="0" err="1" smtClean="0"/>
              <a:t>publike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përjashtime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tjera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drejtën</a:t>
            </a:r>
            <a:r>
              <a:rPr lang="en-GB" dirty="0" smtClean="0"/>
              <a:t> e </a:t>
            </a:r>
            <a:r>
              <a:rPr lang="en-GB" dirty="0" err="1" smtClean="0"/>
              <a:t>autorit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autorizuara</a:t>
            </a:r>
            <a:r>
              <a:rPr lang="en-GB" dirty="0" smtClean="0"/>
              <a:t> </a:t>
            </a:r>
            <a:r>
              <a:rPr lang="en-GB" dirty="0" err="1" smtClean="0"/>
              <a:t>sipas</a:t>
            </a:r>
            <a:r>
              <a:rPr lang="en-GB" dirty="0" smtClean="0"/>
              <a:t> </a:t>
            </a:r>
            <a:r>
              <a:rPr lang="en-GB" dirty="0" err="1" smtClean="0"/>
              <a:t>ligjit</a:t>
            </a:r>
            <a:r>
              <a:rPr lang="en-GB" dirty="0" smtClean="0"/>
              <a:t> </a:t>
            </a:r>
            <a:r>
              <a:rPr lang="en-GB" dirty="0" err="1" smtClean="0"/>
              <a:t>kombëtar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Me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drejtën</a:t>
            </a:r>
            <a:r>
              <a:rPr lang="en-GB" dirty="0" smtClean="0"/>
              <a:t> sui generis, </a:t>
            </a:r>
            <a:r>
              <a:rPr lang="en-GB" dirty="0" err="1" smtClean="0"/>
              <a:t>afati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mbrojtjes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më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shkurtër</a:t>
            </a:r>
            <a:r>
              <a:rPr lang="en-GB" dirty="0" smtClean="0"/>
              <a:t>. Ai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kufizuar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15 </a:t>
            </a:r>
            <a:r>
              <a:rPr lang="en-GB" dirty="0" err="1" smtClean="0"/>
              <a:t>vjet</a:t>
            </a:r>
            <a:r>
              <a:rPr lang="en-GB" dirty="0" smtClean="0"/>
              <a:t>. </a:t>
            </a:r>
            <a:r>
              <a:rPr lang="en-GB" dirty="0" err="1" smtClean="0"/>
              <a:t>Megjithatë</a:t>
            </a:r>
            <a:r>
              <a:rPr lang="en-GB" dirty="0" smtClean="0"/>
              <a:t>, </a:t>
            </a:r>
            <a:r>
              <a:rPr lang="en-GB" dirty="0" err="1" smtClean="0"/>
              <a:t>kjo</a:t>
            </a:r>
            <a:r>
              <a:rPr lang="en-GB" dirty="0" smtClean="0"/>
              <a:t> </a:t>
            </a:r>
            <a:r>
              <a:rPr lang="en-GB" dirty="0" err="1" smtClean="0"/>
              <a:t>periudhë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zgjatet</a:t>
            </a:r>
            <a:r>
              <a:rPr lang="en-GB" dirty="0" smtClean="0"/>
              <a:t>,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çdo</a:t>
            </a:r>
            <a:r>
              <a:rPr lang="en-GB" dirty="0" smtClean="0"/>
              <a:t> </a:t>
            </a:r>
            <a:r>
              <a:rPr lang="en-GB" dirty="0" err="1" smtClean="0"/>
              <a:t>investim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madh</a:t>
            </a:r>
            <a:r>
              <a:rPr lang="en-GB" dirty="0" smtClean="0"/>
              <a:t> duke </a:t>
            </a:r>
            <a:r>
              <a:rPr lang="en-GB" dirty="0" err="1" smtClean="0"/>
              <a:t>ndryshuar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mënyrë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ndjeshme</a:t>
            </a:r>
            <a:r>
              <a:rPr lang="en-GB" dirty="0" smtClean="0"/>
              <a:t> </a:t>
            </a:r>
            <a:r>
              <a:rPr lang="en-GB" dirty="0" err="1" smtClean="0"/>
              <a:t>rezultate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bazës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afat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mbrojtjes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këtë</a:t>
            </a:r>
            <a:r>
              <a:rPr lang="en-GB" dirty="0" smtClean="0"/>
              <a:t> </a:t>
            </a:r>
            <a:r>
              <a:rPr lang="en-GB" dirty="0" err="1" smtClean="0"/>
              <a:t>bazë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dhënash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Krijuesit</a:t>
            </a:r>
            <a:r>
              <a:rPr lang="en-GB" dirty="0" smtClean="0"/>
              <a:t> e </a:t>
            </a:r>
            <a:r>
              <a:rPr lang="en-GB" dirty="0" err="1" smtClean="0"/>
              <a:t>bazës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parandalojnë</a:t>
            </a:r>
            <a:r>
              <a:rPr lang="en-GB" dirty="0" smtClean="0"/>
              <a:t> </a:t>
            </a:r>
            <a:r>
              <a:rPr lang="en-GB" dirty="0" err="1" smtClean="0"/>
              <a:t>nxjerrjen</a:t>
            </a:r>
            <a:r>
              <a:rPr lang="en-GB" dirty="0" smtClean="0"/>
              <a:t> -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transferimin</a:t>
            </a:r>
            <a:r>
              <a:rPr lang="en-GB" dirty="0" smtClean="0"/>
              <a:t> e </a:t>
            </a:r>
            <a:r>
              <a:rPr lang="en-GB" dirty="0" err="1" smtClean="0"/>
              <a:t>përmbajtjes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tjetër</a:t>
            </a:r>
            <a:r>
              <a:rPr lang="en-GB" dirty="0" smtClean="0"/>
              <a:t> medium -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rishfrytëzimin</a:t>
            </a:r>
            <a:r>
              <a:rPr lang="en-GB" dirty="0" smtClean="0"/>
              <a:t>, me </a:t>
            </a:r>
            <a:r>
              <a:rPr lang="en-GB" dirty="0" err="1" smtClean="0"/>
              <a:t>fjalë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tjera</a:t>
            </a:r>
            <a:r>
              <a:rPr lang="en-GB" dirty="0" smtClean="0"/>
              <a:t>, </a:t>
            </a:r>
            <a:r>
              <a:rPr lang="en-GB" dirty="0" err="1" smtClean="0"/>
              <a:t>çdo</a:t>
            </a:r>
            <a:r>
              <a:rPr lang="en-GB" dirty="0" smtClean="0"/>
              <a:t> </a:t>
            </a:r>
            <a:r>
              <a:rPr lang="en-GB" dirty="0" err="1" smtClean="0"/>
              <a:t>formë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baseline="0" dirty="0" smtClean="0"/>
              <a:t> e</a:t>
            </a:r>
            <a:r>
              <a:rPr lang="en-GB" dirty="0" smtClean="0"/>
              <a:t> </a:t>
            </a:r>
            <a:r>
              <a:rPr lang="en-GB" dirty="0" err="1" smtClean="0"/>
              <a:t>bën</a:t>
            </a:r>
            <a:r>
              <a:rPr lang="en-GB" dirty="0" smtClean="0"/>
              <a:t> </a:t>
            </a:r>
            <a:r>
              <a:rPr lang="en-GB" dirty="0" err="1" smtClean="0"/>
              <a:t>bazën</a:t>
            </a:r>
            <a:r>
              <a:rPr lang="en-GB" dirty="0" smtClean="0"/>
              <a:t> e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disponueshme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publikun</a:t>
            </a:r>
            <a:r>
              <a:rPr lang="en-GB" dirty="0" smtClean="0"/>
              <a:t> me </a:t>
            </a:r>
            <a:r>
              <a:rPr lang="en-GB" dirty="0" err="1" smtClean="0"/>
              <a:t>çdo</a:t>
            </a:r>
            <a:r>
              <a:rPr lang="en-GB" dirty="0" smtClean="0"/>
              <a:t> </a:t>
            </a:r>
            <a:r>
              <a:rPr lang="en-GB" dirty="0" err="1" smtClean="0"/>
              <a:t>formë</a:t>
            </a:r>
            <a:r>
              <a:rPr lang="en-GB" dirty="0" smtClean="0"/>
              <a:t> </a:t>
            </a:r>
            <a:r>
              <a:rPr lang="en-GB" dirty="0" err="1" smtClean="0"/>
              <a:t>transmetimi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Nxjerrja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rishfrytëzimi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pjesëve</a:t>
            </a:r>
            <a:r>
              <a:rPr lang="en-GB" dirty="0" smtClean="0"/>
              <a:t> </a:t>
            </a:r>
            <a:r>
              <a:rPr lang="en-GB" dirty="0" err="1" smtClean="0"/>
              <a:t>jothelbësore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përmbajtjeve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baseline="0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 </a:t>
            </a:r>
            <a:r>
              <a:rPr lang="en-GB" dirty="0" err="1" smtClean="0"/>
              <a:t>lejohet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çfarëdo</a:t>
            </a:r>
            <a:r>
              <a:rPr lang="en-GB" dirty="0" smtClean="0"/>
              <a:t> </a:t>
            </a:r>
            <a:r>
              <a:rPr lang="en-GB" dirty="0" err="1" smtClean="0"/>
              <a:t>qëllimi</a:t>
            </a:r>
            <a:r>
              <a:rPr lang="en-GB" dirty="0" smtClean="0"/>
              <a:t>. </a:t>
            </a:r>
            <a:r>
              <a:rPr lang="en-GB" dirty="0" err="1" smtClean="0"/>
              <a:t>Përsëri</a:t>
            </a:r>
            <a:r>
              <a:rPr lang="en-GB" dirty="0" smtClean="0"/>
              <a:t>, </a:t>
            </a:r>
            <a:r>
              <a:rPr lang="en-GB" dirty="0" err="1" smtClean="0"/>
              <a:t>shtetet</a:t>
            </a:r>
            <a:r>
              <a:rPr lang="en-GB" dirty="0" smtClean="0"/>
              <a:t> </a:t>
            </a:r>
            <a:r>
              <a:rPr lang="en-GB" dirty="0" err="1" smtClean="0"/>
              <a:t>anëtare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zgjedhin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përjashtime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tjera</a:t>
            </a:r>
            <a:r>
              <a:rPr lang="en-GB" dirty="0" smtClean="0"/>
              <a:t> </a:t>
            </a:r>
            <a:r>
              <a:rPr lang="en-GB" dirty="0" err="1" smtClean="0"/>
              <a:t>tek</a:t>
            </a:r>
            <a:r>
              <a:rPr lang="en-GB" dirty="0" smtClean="0"/>
              <a:t> e </a:t>
            </a:r>
            <a:r>
              <a:rPr lang="en-GB" dirty="0" err="1" smtClean="0"/>
              <a:t>drejtën</a:t>
            </a:r>
            <a:r>
              <a:rPr lang="en-GB" dirty="0" smtClean="0"/>
              <a:t> sui generis,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tilla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nxjerrja</a:t>
            </a:r>
            <a:r>
              <a:rPr lang="en-GB" dirty="0" smtClean="0"/>
              <a:t> e tyre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qëllime</a:t>
            </a:r>
            <a:r>
              <a:rPr lang="en-GB" dirty="0" smtClean="0"/>
              <a:t> private,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qëllime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ilustrimit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mësimdhënies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hulumtimeve</a:t>
            </a:r>
            <a:r>
              <a:rPr lang="en-GB" dirty="0" smtClean="0"/>
              <a:t> </a:t>
            </a:r>
            <a:r>
              <a:rPr lang="en-GB" dirty="0" err="1" smtClean="0"/>
              <a:t>shkencore</a:t>
            </a:r>
            <a:r>
              <a:rPr lang="en-GB" dirty="0" smtClean="0"/>
              <a:t>,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arsye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sigurisë</a:t>
            </a:r>
            <a:r>
              <a:rPr lang="en-GB" dirty="0" smtClean="0"/>
              <a:t> </a:t>
            </a:r>
            <a:r>
              <a:rPr lang="en-GB" dirty="0" err="1" smtClean="0"/>
              <a:t>publike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b="1" dirty="0" smtClean="0"/>
          </a:p>
        </p:txBody>
      </p:sp>
      <p:sp>
        <p:nvSpPr>
          <p:cNvPr id="223236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F8741665-A212-422C-9AC6-2C1FC73E671B}" type="slidenum">
              <a:rPr lang="en-GB" sz="1200"/>
              <a:pPr algn="r" defTabSz="908881"/>
              <a:t>16</a:t>
            </a:fld>
            <a:endParaRPr lang="en-GB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algn="just" eaLnBrk="1" hangingPunct="1">
              <a:spcBef>
                <a:spcPct val="0"/>
              </a:spcBef>
            </a:pPr>
            <a:r>
              <a:rPr lang="en-US" smtClean="0"/>
              <a:t>The following slides provide a basic introduction to trade marks.</a:t>
            </a:r>
          </a:p>
        </p:txBody>
      </p:sp>
      <p:sp>
        <p:nvSpPr>
          <p:cNvPr id="225284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31C9E362-8947-49C1-AE21-5F1BCEF84590}" type="slidenum">
              <a:rPr lang="en-GB" sz="1200"/>
              <a:pPr algn="r" defTabSz="908881"/>
              <a:t>17</a:t>
            </a:fld>
            <a:endParaRPr lang="en-GB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markë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shenjë</a:t>
            </a:r>
            <a:r>
              <a:rPr lang="en-GB" dirty="0" smtClean="0"/>
              <a:t> e </a:t>
            </a:r>
            <a:r>
              <a:rPr lang="en-GB" dirty="0" err="1" smtClean="0"/>
              <a:t>cila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e </a:t>
            </a:r>
            <a:r>
              <a:rPr lang="en-GB" dirty="0" err="1" smtClean="0"/>
              <a:t>aftë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t’u</a:t>
            </a:r>
            <a:r>
              <a:rPr lang="en-GB" dirty="0" smtClean="0"/>
              <a:t> </a:t>
            </a:r>
            <a:r>
              <a:rPr lang="en-GB" dirty="0" err="1" smtClean="0"/>
              <a:t>paraqitur</a:t>
            </a:r>
            <a:r>
              <a:rPr lang="en-GB" dirty="0" smtClean="0"/>
              <a:t> </a:t>
            </a:r>
            <a:r>
              <a:rPr lang="en-GB" dirty="0" err="1" smtClean="0"/>
              <a:t>grafikisht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dallon</a:t>
            </a:r>
            <a:r>
              <a:rPr lang="en-GB" dirty="0" smtClean="0"/>
              <a:t> mallrat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shërbimet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përkasin</a:t>
            </a:r>
            <a:r>
              <a:rPr lang="en-GB" dirty="0" smtClean="0"/>
              <a:t> 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kompanie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veçantë</a:t>
            </a:r>
            <a:r>
              <a:rPr lang="en-GB" dirty="0" smtClean="0"/>
              <a:t>. </a:t>
            </a:r>
            <a:r>
              <a:rPr lang="en-GB" dirty="0" err="1" smtClean="0"/>
              <a:t>Markat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shërbejë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treguar</a:t>
            </a:r>
            <a:r>
              <a:rPr lang="en-GB" dirty="0" smtClean="0"/>
              <a:t> </a:t>
            </a:r>
            <a:r>
              <a:rPr lang="en-GB" dirty="0" err="1" smtClean="0"/>
              <a:t>burimin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origjinën</a:t>
            </a:r>
            <a:r>
              <a:rPr lang="en-GB" dirty="0" smtClean="0"/>
              <a:t> e </a:t>
            </a:r>
            <a:r>
              <a:rPr lang="en-GB" dirty="0" err="1" smtClean="0"/>
              <a:t>produkteve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shërbimeve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cilat</a:t>
            </a:r>
            <a:r>
              <a:rPr lang="en-GB" dirty="0" smtClean="0"/>
              <a:t> </a:t>
            </a:r>
            <a:r>
              <a:rPr lang="en-GB" dirty="0" err="1" smtClean="0"/>
              <a:t>ato</a:t>
            </a:r>
            <a:r>
              <a:rPr lang="en-GB" dirty="0" smtClean="0"/>
              <a:t> </a:t>
            </a:r>
            <a:r>
              <a:rPr lang="en-GB" dirty="0" err="1" smtClean="0"/>
              <a:t>jepen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Lloje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ndryshme</a:t>
            </a:r>
            <a:r>
              <a:rPr lang="en-GB" dirty="0" smtClean="0"/>
              <a:t> </a:t>
            </a:r>
            <a:r>
              <a:rPr lang="en-GB" dirty="0" err="1" smtClean="0"/>
              <a:t>markash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: </a:t>
            </a:r>
            <a:r>
              <a:rPr lang="en-GB" dirty="0" err="1" smtClean="0"/>
              <a:t>fjalë</a:t>
            </a:r>
            <a:r>
              <a:rPr lang="en-GB" dirty="0" smtClean="0"/>
              <a:t>, </a:t>
            </a:r>
            <a:r>
              <a:rPr lang="en-GB" dirty="0" err="1" smtClean="0"/>
              <a:t>shenjat</a:t>
            </a:r>
            <a:r>
              <a:rPr lang="en-GB" dirty="0" smtClean="0"/>
              <a:t> figurative, </a:t>
            </a:r>
            <a:r>
              <a:rPr lang="en-GB" dirty="0" err="1" smtClean="0"/>
              <a:t>ngjyra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format.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Sipas</a:t>
            </a:r>
            <a:r>
              <a:rPr lang="en-GB" dirty="0" smtClean="0"/>
              <a:t> </a:t>
            </a:r>
            <a:r>
              <a:rPr lang="en-GB" dirty="0" err="1" smtClean="0"/>
              <a:t>përkufizimit</a:t>
            </a:r>
            <a:r>
              <a:rPr lang="en-GB" dirty="0" smtClean="0"/>
              <a:t>, </a:t>
            </a:r>
            <a:r>
              <a:rPr lang="en-GB" dirty="0" err="1" smtClean="0"/>
              <a:t>markat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shenjat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veçanta</a:t>
            </a:r>
            <a:r>
              <a:rPr lang="en-GB" dirty="0" smtClean="0"/>
              <a:t>. </a:t>
            </a:r>
            <a:r>
              <a:rPr lang="en-GB" dirty="0" err="1" smtClean="0"/>
              <a:t>Pra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</a:t>
            </a:r>
            <a:r>
              <a:rPr lang="en-GB" dirty="0" err="1" smtClean="0"/>
              <a:t>ungesa</a:t>
            </a:r>
            <a:r>
              <a:rPr lang="en-GB" dirty="0" smtClean="0"/>
              <a:t> e </a:t>
            </a:r>
            <a:r>
              <a:rPr lang="en-GB" dirty="0" err="1" smtClean="0"/>
              <a:t>karakterit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veçantë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shkak</a:t>
            </a:r>
            <a:r>
              <a:rPr lang="en-GB" dirty="0" smtClean="0"/>
              <a:t> </a:t>
            </a:r>
            <a:r>
              <a:rPr lang="en-GB" dirty="0" err="1" smtClean="0"/>
              <a:t>absolut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refuzimin</a:t>
            </a:r>
            <a:r>
              <a:rPr lang="en-GB" dirty="0" smtClean="0"/>
              <a:t> e </a:t>
            </a:r>
            <a:r>
              <a:rPr lang="en-GB" dirty="0" err="1" smtClean="0"/>
              <a:t>regjistrimit</a:t>
            </a:r>
            <a:r>
              <a:rPr lang="en-GB" dirty="0" smtClean="0"/>
              <a:t>. </a:t>
            </a:r>
            <a:r>
              <a:rPr lang="en-GB" dirty="0" err="1" smtClean="0"/>
              <a:t>Markat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cilat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përshkruese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përgjithshme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afta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përmbushur</a:t>
            </a:r>
            <a:r>
              <a:rPr lang="en-GB" dirty="0" smtClean="0"/>
              <a:t> </a:t>
            </a:r>
            <a:r>
              <a:rPr lang="en-GB" dirty="0" err="1" smtClean="0"/>
              <a:t>funksionin</a:t>
            </a:r>
            <a:r>
              <a:rPr lang="en-GB" dirty="0" smtClean="0"/>
              <a:t> e </a:t>
            </a:r>
            <a:r>
              <a:rPr lang="en-GB" dirty="0" err="1" smtClean="0"/>
              <a:t>origjinës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Arsye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tjera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refuzim</a:t>
            </a:r>
            <a:r>
              <a:rPr lang="en-GB" dirty="0" smtClean="0"/>
              <a:t> </a:t>
            </a:r>
            <a:r>
              <a:rPr lang="en-GB" dirty="0" err="1" smtClean="0"/>
              <a:t>absolut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shenjat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kundërshtim</a:t>
            </a:r>
            <a:r>
              <a:rPr lang="en-GB" dirty="0" smtClean="0"/>
              <a:t> me </a:t>
            </a:r>
            <a:r>
              <a:rPr lang="en-GB" dirty="0" err="1" smtClean="0"/>
              <a:t>politikat</a:t>
            </a:r>
            <a:r>
              <a:rPr lang="en-GB" dirty="0" smtClean="0"/>
              <a:t> </a:t>
            </a:r>
            <a:r>
              <a:rPr lang="en-GB" dirty="0" err="1" smtClean="0"/>
              <a:t>publike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parimet</a:t>
            </a:r>
            <a:r>
              <a:rPr lang="en-GB" dirty="0" smtClean="0"/>
              <a:t> e </a:t>
            </a:r>
            <a:r>
              <a:rPr lang="en-GB" dirty="0" err="1" smtClean="0"/>
              <a:t>moralit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Shkaqet</a:t>
            </a:r>
            <a:r>
              <a:rPr lang="en-GB" dirty="0" smtClean="0"/>
              <a:t> relative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refuzimin</a:t>
            </a:r>
            <a:r>
              <a:rPr lang="en-GB" dirty="0" smtClean="0"/>
              <a:t> </a:t>
            </a:r>
            <a:r>
              <a:rPr lang="en-GB" dirty="0" err="1" smtClean="0"/>
              <a:t>ekzistojnë</a:t>
            </a:r>
            <a:r>
              <a:rPr lang="en-GB" dirty="0" smtClean="0"/>
              <a:t> </a:t>
            </a:r>
            <a:r>
              <a:rPr lang="en-GB" dirty="0" err="1" smtClean="0"/>
              <a:t>kur</a:t>
            </a:r>
            <a:r>
              <a:rPr lang="en-GB" dirty="0" smtClean="0"/>
              <a:t> </a:t>
            </a:r>
            <a:r>
              <a:rPr lang="en-GB" dirty="0" err="1" smtClean="0"/>
              <a:t>bashkëjetesa</a:t>
            </a:r>
            <a:r>
              <a:rPr lang="en-GB" dirty="0" smtClean="0"/>
              <a:t> </a:t>
            </a:r>
            <a:r>
              <a:rPr lang="en-GB" dirty="0" err="1" smtClean="0"/>
              <a:t>paqësore</a:t>
            </a:r>
            <a:r>
              <a:rPr lang="en-GB" dirty="0" smtClean="0"/>
              <a:t> e </a:t>
            </a:r>
            <a:r>
              <a:rPr lang="en-GB" dirty="0" err="1" smtClean="0"/>
              <a:t>dy</a:t>
            </a:r>
            <a:r>
              <a:rPr lang="en-GB" dirty="0" smtClean="0"/>
              <a:t> </a:t>
            </a:r>
            <a:r>
              <a:rPr lang="en-GB" dirty="0" err="1" smtClean="0"/>
              <a:t>shenjave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e </a:t>
            </a:r>
            <a:r>
              <a:rPr lang="en-GB" dirty="0" err="1" smtClean="0"/>
              <a:t>mundur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shkak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mundësisë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konfuzionit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konsumatorit</a:t>
            </a:r>
            <a:r>
              <a:rPr lang="en-GB" dirty="0" smtClean="0"/>
              <a:t>.</a:t>
            </a:r>
          </a:p>
        </p:txBody>
      </p:sp>
      <p:sp>
        <p:nvSpPr>
          <p:cNvPr id="227332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09E3CD12-E876-4DA8-A8CC-D417404D45FA}" type="slidenum">
              <a:rPr lang="en-GB" sz="1200"/>
              <a:pPr algn="r" defTabSz="908881"/>
              <a:t>18</a:t>
            </a:fld>
            <a:endParaRPr lang="en-GB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Ky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diapozitiv</a:t>
            </a:r>
            <a:r>
              <a:rPr lang="en-GB" dirty="0" smtClean="0"/>
              <a:t> </a:t>
            </a:r>
            <a:r>
              <a:rPr lang="en-GB" dirty="0" err="1" smtClean="0"/>
              <a:t>tregon</a:t>
            </a:r>
            <a:r>
              <a:rPr lang="en-GB" dirty="0" smtClean="0"/>
              <a:t> </a:t>
            </a:r>
            <a:r>
              <a:rPr lang="en-GB" dirty="0" err="1" smtClean="0"/>
              <a:t>tre</a:t>
            </a:r>
            <a:r>
              <a:rPr lang="en-GB" dirty="0" smtClean="0"/>
              <a:t> </a:t>
            </a:r>
            <a:r>
              <a:rPr lang="en-GB" dirty="0" err="1" smtClean="0"/>
              <a:t>rrugë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ndryshme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regjistrimit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çojnë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mbrojtjen</a:t>
            </a:r>
            <a:r>
              <a:rPr lang="en-GB" dirty="0" smtClean="0"/>
              <a:t> e </a:t>
            </a:r>
            <a:r>
              <a:rPr lang="en-GB" dirty="0" err="1" smtClean="0"/>
              <a:t>markës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Markat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regjistrohen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mënyrë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marrin</a:t>
            </a:r>
            <a:r>
              <a:rPr lang="en-GB" dirty="0" smtClean="0"/>
              <a:t> </a:t>
            </a:r>
            <a:r>
              <a:rPr lang="en-GB" dirty="0" err="1" smtClean="0"/>
              <a:t>mbrojtjen</a:t>
            </a:r>
            <a:r>
              <a:rPr lang="en-GB" dirty="0" smtClean="0"/>
              <a:t> e </a:t>
            </a:r>
            <a:r>
              <a:rPr lang="en-GB" dirty="0" err="1" smtClean="0"/>
              <a:t>markës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.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thelbësore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jesh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pari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regjistrohesh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Regjistrimi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mundur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r>
              <a:rPr lang="en-GB" dirty="0" smtClean="0"/>
              <a:t> </a:t>
            </a:r>
            <a:r>
              <a:rPr lang="en-GB" dirty="0" err="1" smtClean="0"/>
              <a:t>kombëtar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gjithashtu</a:t>
            </a:r>
            <a:r>
              <a:rPr lang="en-GB" dirty="0" smtClean="0"/>
              <a:t> e </a:t>
            </a:r>
            <a:r>
              <a:rPr lang="en-GB" dirty="0" err="1" smtClean="0"/>
              <a:t>mundur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paraqitet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kërkesë</a:t>
            </a:r>
            <a:r>
              <a:rPr lang="en-GB" dirty="0" smtClean="0"/>
              <a:t> </a:t>
            </a:r>
            <a:r>
              <a:rPr lang="en-GB" dirty="0" err="1" smtClean="0"/>
              <a:t>ndërkombëtare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WIPO, </a:t>
            </a:r>
            <a:r>
              <a:rPr lang="en-GB" dirty="0" err="1" smtClean="0"/>
              <a:t>Organizatën</a:t>
            </a:r>
            <a:r>
              <a:rPr lang="en-GB" dirty="0" smtClean="0"/>
              <a:t> </a:t>
            </a:r>
            <a:r>
              <a:rPr lang="en-GB" dirty="0" err="1" smtClean="0"/>
              <a:t>Botërore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Pronësisë</a:t>
            </a:r>
            <a:r>
              <a:rPr lang="en-GB" dirty="0" smtClean="0"/>
              <a:t> </a:t>
            </a:r>
            <a:r>
              <a:rPr lang="en-GB" dirty="0" err="1" smtClean="0"/>
              <a:t>Intelektuale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Evropë</a:t>
            </a:r>
            <a:r>
              <a:rPr lang="en-GB" dirty="0" smtClean="0"/>
              <a:t>, </a:t>
            </a:r>
            <a:r>
              <a:rPr lang="en-GB" dirty="0" err="1" smtClean="0"/>
              <a:t>aplikantët</a:t>
            </a:r>
            <a:r>
              <a:rPr lang="en-GB" dirty="0" smtClean="0"/>
              <a:t> </a:t>
            </a:r>
            <a:r>
              <a:rPr lang="en-GB" dirty="0" err="1" smtClean="0"/>
              <a:t>kanë</a:t>
            </a:r>
            <a:r>
              <a:rPr lang="en-GB" dirty="0" smtClean="0"/>
              <a:t> </a:t>
            </a:r>
            <a:r>
              <a:rPr lang="en-GB" dirty="0" err="1" smtClean="0"/>
              <a:t>mundësi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paraqitjes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kërkesës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në</a:t>
            </a:r>
            <a:r>
              <a:rPr lang="en-GB" baseline="0" dirty="0" smtClean="0"/>
              <a:t> </a:t>
            </a:r>
            <a:r>
              <a:rPr lang="en-GB" dirty="0" smtClean="0"/>
              <a:t> OHIM me </a:t>
            </a:r>
            <a:r>
              <a:rPr lang="en-GB" dirty="0" err="1" smtClean="0"/>
              <a:t>qëllim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marrjes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Marke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Tregtare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Komunitetit</a:t>
            </a:r>
            <a:r>
              <a:rPr lang="en-GB" dirty="0" smtClean="0"/>
              <a:t>, e </a:t>
            </a:r>
            <a:r>
              <a:rPr lang="en-GB" dirty="0" err="1" smtClean="0"/>
              <a:t>cili</a:t>
            </a:r>
            <a:r>
              <a:rPr lang="en-GB" dirty="0" smtClean="0"/>
              <a:t> </a:t>
            </a:r>
            <a:r>
              <a:rPr lang="en-GB" dirty="0" err="1" smtClean="0"/>
              <a:t>siguron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gjithë</a:t>
            </a:r>
            <a:r>
              <a:rPr lang="en-GB" dirty="0" smtClean="0"/>
              <a:t> BE-</a:t>
            </a:r>
            <a:r>
              <a:rPr lang="en-GB" dirty="0" err="1" smtClean="0"/>
              <a:t>në</a:t>
            </a:r>
            <a:r>
              <a:rPr lang="en-GB" dirty="0" smtClean="0"/>
              <a:t>.</a:t>
            </a:r>
          </a:p>
        </p:txBody>
      </p:sp>
      <p:sp>
        <p:nvSpPr>
          <p:cNvPr id="229380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7988FD49-E1A4-4E53-884F-59CA6A967C57}" type="slidenum">
              <a:rPr lang="en-GB" sz="1200"/>
              <a:pPr algn="r" defTabSz="908881"/>
              <a:t>19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solidFill>
                  <a:srgbClr val="FFFF00"/>
                </a:solidFill>
              </a:rPr>
              <a:t>The following slides provide a general introduction to the different types of intellectual property.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6B954-2A9C-491F-B36C-DF5B1CF75332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Pronarët</a:t>
            </a:r>
            <a:r>
              <a:rPr lang="en-GB" dirty="0" smtClean="0"/>
              <a:t> e </a:t>
            </a:r>
            <a:r>
              <a:rPr lang="en-GB" dirty="0" err="1" smtClean="0"/>
              <a:t>markës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kanë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</a:t>
            </a:r>
            <a:r>
              <a:rPr lang="en-GB" dirty="0" smtClean="0"/>
              <a:t> </a:t>
            </a:r>
            <a:r>
              <a:rPr lang="en-GB" dirty="0" err="1" smtClean="0"/>
              <a:t>ekskluzive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t’i</a:t>
            </a:r>
            <a:r>
              <a:rPr lang="en-GB" dirty="0" smtClean="0"/>
              <a:t> </a:t>
            </a:r>
            <a:r>
              <a:rPr lang="en-GB" dirty="0" err="1" smtClean="0"/>
              <a:t>parandaluar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tjerët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përdorimi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markës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tyre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rrjedhën</a:t>
            </a:r>
            <a:r>
              <a:rPr lang="en-GB" dirty="0" smtClean="0"/>
              <a:t> e </a:t>
            </a:r>
            <a:r>
              <a:rPr lang="en-GB" dirty="0" err="1" smtClean="0"/>
              <a:t>tregtisë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Markat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regjistruar</a:t>
            </a:r>
            <a:r>
              <a:rPr lang="en-GB" dirty="0" smtClean="0"/>
              <a:t> </a:t>
            </a:r>
            <a:r>
              <a:rPr lang="en-GB" dirty="0" err="1" smtClean="0"/>
              <a:t>vetëm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mallra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shërbime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caktuara</a:t>
            </a:r>
            <a:r>
              <a:rPr lang="en-GB" dirty="0" smtClean="0"/>
              <a:t>. E </a:t>
            </a:r>
            <a:r>
              <a:rPr lang="en-GB" dirty="0" err="1" smtClean="0"/>
              <a:t>drejta</a:t>
            </a:r>
            <a:r>
              <a:rPr lang="en-GB" dirty="0" smtClean="0"/>
              <a:t> </a:t>
            </a:r>
            <a:r>
              <a:rPr lang="en-GB" dirty="0" err="1" smtClean="0"/>
              <a:t>ekskluzive</a:t>
            </a:r>
            <a:r>
              <a:rPr lang="en-GB" dirty="0" smtClean="0"/>
              <a:t> e </a:t>
            </a:r>
            <a:r>
              <a:rPr lang="en-GB" dirty="0" err="1" smtClean="0"/>
              <a:t>ofruar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marka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e </a:t>
            </a:r>
            <a:r>
              <a:rPr lang="en-GB" dirty="0" err="1" smtClean="0"/>
              <a:t>lidhur</a:t>
            </a:r>
            <a:r>
              <a:rPr lang="en-GB" dirty="0" smtClean="0"/>
              <a:t> me </a:t>
            </a:r>
            <a:r>
              <a:rPr lang="en-GB" dirty="0" err="1" smtClean="0"/>
              <a:t>këto</a:t>
            </a:r>
            <a:r>
              <a:rPr lang="en-GB" dirty="0" smtClean="0"/>
              <a:t> </a:t>
            </a:r>
            <a:r>
              <a:rPr lang="en-GB" dirty="0" err="1" smtClean="0"/>
              <a:t>mallra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shërbime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caktuara</a:t>
            </a:r>
            <a:r>
              <a:rPr lang="en-GB" dirty="0" smtClean="0"/>
              <a:t>. </a:t>
            </a:r>
            <a:r>
              <a:rPr lang="en-GB" dirty="0" err="1" smtClean="0"/>
              <a:t>Ky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parimi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specialitetit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kufizim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dytë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parimi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territorialitetit</a:t>
            </a:r>
            <a:r>
              <a:rPr lang="en-GB" dirty="0" smtClean="0"/>
              <a:t>. </a:t>
            </a:r>
            <a:r>
              <a:rPr lang="en-GB" dirty="0" err="1" smtClean="0"/>
              <a:t>Mbrojtja</a:t>
            </a:r>
            <a:r>
              <a:rPr lang="en-GB" dirty="0" smtClean="0"/>
              <a:t> e </a:t>
            </a:r>
            <a:r>
              <a:rPr lang="en-GB" dirty="0" err="1" smtClean="0"/>
              <a:t>markës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e </a:t>
            </a:r>
            <a:r>
              <a:rPr lang="en-GB" dirty="0" err="1" smtClean="0"/>
              <a:t>kufizuar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territorin</a:t>
            </a:r>
            <a:r>
              <a:rPr lang="en-GB" dirty="0" smtClean="0"/>
              <a:t> </a:t>
            </a:r>
            <a:r>
              <a:rPr lang="en-GB" dirty="0" err="1" smtClean="0"/>
              <a:t>ku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regjistruarmarka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Ndryshe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PI-</a:t>
            </a:r>
            <a:r>
              <a:rPr lang="en-GB" dirty="0" err="1" smtClean="0"/>
              <a:t>së</a:t>
            </a:r>
            <a:r>
              <a:rPr lang="en-GB" dirty="0" smtClean="0"/>
              <a:t>, </a:t>
            </a:r>
            <a:r>
              <a:rPr lang="en-GB" dirty="0" err="1" smtClean="0"/>
              <a:t>markat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rinovohen</a:t>
            </a:r>
            <a:r>
              <a:rPr lang="en-GB" dirty="0" smtClean="0"/>
              <a:t> </a:t>
            </a:r>
            <a:r>
              <a:rPr lang="en-GB" dirty="0" err="1" smtClean="0"/>
              <a:t>pafundësisht</a:t>
            </a:r>
            <a:r>
              <a:rPr lang="en-GB" dirty="0" smtClean="0"/>
              <a:t>. </a:t>
            </a:r>
            <a:r>
              <a:rPr lang="en-GB" dirty="0" err="1" smtClean="0"/>
              <a:t>Çdo</a:t>
            </a:r>
            <a:r>
              <a:rPr lang="en-GB" dirty="0" smtClean="0"/>
              <a:t> </a:t>
            </a:r>
            <a:r>
              <a:rPr lang="en-GB" dirty="0" err="1" smtClean="0"/>
              <a:t>rinovim</a:t>
            </a:r>
            <a:r>
              <a:rPr lang="en-GB" dirty="0" smtClean="0"/>
              <a:t> </a:t>
            </a:r>
            <a:r>
              <a:rPr lang="en-GB" dirty="0" err="1" smtClean="0"/>
              <a:t>shton</a:t>
            </a:r>
            <a:r>
              <a:rPr lang="en-GB" dirty="0" smtClean="0"/>
              <a:t> </a:t>
            </a:r>
            <a:r>
              <a:rPr lang="en-GB" dirty="0" err="1" smtClean="0"/>
              <a:t>dhjetë</a:t>
            </a:r>
            <a:r>
              <a:rPr lang="en-GB" dirty="0" smtClean="0"/>
              <a:t> </a:t>
            </a:r>
            <a:r>
              <a:rPr lang="en-GB" dirty="0" err="1" smtClean="0"/>
              <a:t>vjet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mënyra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ndryshme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cilat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përfundojë</a:t>
            </a:r>
            <a:r>
              <a:rPr lang="en-GB" dirty="0" smtClean="0"/>
              <a:t> </a:t>
            </a:r>
            <a:r>
              <a:rPr lang="en-GB" dirty="0" err="1" smtClean="0"/>
              <a:t>mbrojtja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marka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.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shembull</a:t>
            </a:r>
            <a:r>
              <a:rPr lang="en-GB" dirty="0" smtClean="0"/>
              <a:t>, </a:t>
            </a:r>
            <a:r>
              <a:rPr lang="en-GB" dirty="0" err="1" smtClean="0"/>
              <a:t>kur</a:t>
            </a:r>
            <a:r>
              <a:rPr lang="en-GB" dirty="0" smtClean="0"/>
              <a:t> </a:t>
            </a:r>
            <a:r>
              <a:rPr lang="en-GB" dirty="0" err="1" smtClean="0"/>
              <a:t>gjatë</a:t>
            </a:r>
            <a:r>
              <a:rPr lang="en-GB" dirty="0" smtClean="0"/>
              <a:t> </a:t>
            </a:r>
            <a:r>
              <a:rPr lang="en-GB" dirty="0" err="1" smtClean="0"/>
              <a:t>pesë</a:t>
            </a:r>
            <a:r>
              <a:rPr lang="en-GB" dirty="0" smtClean="0"/>
              <a:t> </a:t>
            </a:r>
            <a:r>
              <a:rPr lang="en-GB" dirty="0" err="1" smtClean="0"/>
              <a:t>viteve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pas </a:t>
            </a:r>
            <a:r>
              <a:rPr lang="en-GB" dirty="0" err="1" smtClean="0"/>
              <a:t>regjistrimit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asnjë</a:t>
            </a:r>
            <a:r>
              <a:rPr lang="en-GB" dirty="0" smtClean="0"/>
              <a:t> </a:t>
            </a:r>
            <a:r>
              <a:rPr lang="en-GB" dirty="0" err="1" smtClean="0"/>
              <a:t>detyrim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ta </a:t>
            </a:r>
            <a:r>
              <a:rPr lang="en-GB" dirty="0" err="1" smtClean="0"/>
              <a:t>përdorur</a:t>
            </a:r>
            <a:r>
              <a:rPr lang="en-GB" dirty="0" smtClean="0"/>
              <a:t> </a:t>
            </a:r>
            <a:r>
              <a:rPr lang="en-GB" dirty="0" err="1" smtClean="0"/>
              <a:t>markën</a:t>
            </a:r>
            <a:r>
              <a:rPr lang="en-GB" dirty="0" smtClean="0"/>
              <a:t>. Pas </a:t>
            </a:r>
            <a:r>
              <a:rPr lang="en-GB" dirty="0" err="1" smtClean="0"/>
              <a:t>kësaj</a:t>
            </a:r>
            <a:r>
              <a:rPr lang="en-GB" dirty="0" smtClean="0"/>
              <a:t> </a:t>
            </a:r>
            <a:r>
              <a:rPr lang="en-GB" dirty="0" err="1" smtClean="0"/>
              <a:t>periudhe</a:t>
            </a:r>
            <a:r>
              <a:rPr lang="en-GB" dirty="0" smtClean="0"/>
              <a:t> </a:t>
            </a:r>
            <a:r>
              <a:rPr lang="en-GB" dirty="0" err="1" smtClean="0"/>
              <a:t>fillestare</a:t>
            </a:r>
            <a:r>
              <a:rPr lang="en-GB" dirty="0" smtClean="0"/>
              <a:t>, </a:t>
            </a:r>
            <a:r>
              <a:rPr lang="en-GB" dirty="0" err="1" smtClean="0"/>
              <a:t>mungesa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vërtetë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çojë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anulimin</a:t>
            </a:r>
            <a:r>
              <a:rPr lang="en-GB" dirty="0" smtClean="0"/>
              <a:t> e </a:t>
            </a:r>
            <a:r>
              <a:rPr lang="en-GB" dirty="0" err="1" smtClean="0"/>
              <a:t>markës</a:t>
            </a:r>
            <a:r>
              <a:rPr lang="en-GB" dirty="0" smtClean="0"/>
              <a:t>. </a:t>
            </a:r>
            <a:r>
              <a:rPr lang="en-GB" dirty="0" err="1" smtClean="0"/>
              <a:t>Gjithashtu</a:t>
            </a:r>
            <a:r>
              <a:rPr lang="en-GB" dirty="0" smtClean="0"/>
              <a:t>,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markë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shpallet</a:t>
            </a:r>
            <a:r>
              <a:rPr lang="en-GB" dirty="0" smtClean="0"/>
              <a:t> e </a:t>
            </a:r>
            <a:r>
              <a:rPr lang="en-GB" dirty="0" err="1" smtClean="0"/>
              <a:t>pavlefshme</a:t>
            </a:r>
            <a:r>
              <a:rPr lang="en-GB" dirty="0" smtClean="0"/>
              <a:t>, </a:t>
            </a:r>
            <a:r>
              <a:rPr lang="en-GB" dirty="0" err="1" smtClean="0"/>
              <a:t>nëse</a:t>
            </a:r>
            <a:r>
              <a:rPr lang="en-GB" dirty="0" smtClean="0"/>
              <a:t>, pas </a:t>
            </a:r>
            <a:r>
              <a:rPr lang="en-GB" dirty="0" err="1" smtClean="0"/>
              <a:t>regjistrimit</a:t>
            </a:r>
            <a:r>
              <a:rPr lang="en-GB" dirty="0" smtClean="0"/>
              <a:t>, </a:t>
            </a:r>
            <a:r>
              <a:rPr lang="en-GB" dirty="0" err="1" smtClean="0"/>
              <a:t>identifokohet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shkak</a:t>
            </a:r>
            <a:r>
              <a:rPr lang="en-GB" dirty="0" smtClean="0"/>
              <a:t> </a:t>
            </a:r>
            <a:r>
              <a:rPr lang="en-GB" dirty="0" err="1" smtClean="0"/>
              <a:t>absolut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dirty="0" err="1" smtClean="0"/>
              <a:t>apo</a:t>
            </a:r>
            <a:r>
              <a:rPr lang="en-GB" dirty="0" smtClean="0"/>
              <a:t> </a:t>
            </a:r>
            <a:r>
              <a:rPr lang="en-GB" dirty="0" err="1" smtClean="0"/>
              <a:t>ku</a:t>
            </a:r>
            <a:r>
              <a:rPr lang="en-GB" dirty="0" smtClean="0"/>
              <a:t> </a:t>
            </a:r>
            <a:r>
              <a:rPr lang="en-GB" dirty="0" err="1" smtClean="0"/>
              <a:t>bashkëjetesa</a:t>
            </a:r>
            <a:r>
              <a:rPr lang="en-GB" dirty="0" smtClean="0"/>
              <a:t> </a:t>
            </a:r>
            <a:r>
              <a:rPr lang="en-GB" dirty="0" err="1" smtClean="0"/>
              <a:t>paqësore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treg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më</a:t>
            </a:r>
            <a:r>
              <a:rPr lang="en-GB" dirty="0" smtClean="0"/>
              <a:t> e </a:t>
            </a:r>
            <a:r>
              <a:rPr lang="en-GB" dirty="0" err="1" smtClean="0"/>
              <a:t>mundur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Shtrirja</a:t>
            </a:r>
            <a:r>
              <a:rPr lang="en-GB" dirty="0" smtClean="0"/>
              <a:t> e </a:t>
            </a:r>
            <a:r>
              <a:rPr lang="en-GB" dirty="0" err="1" smtClean="0"/>
              <a:t>mbrojtjes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e </a:t>
            </a:r>
            <a:r>
              <a:rPr lang="en-GB" dirty="0" err="1" smtClean="0"/>
              <a:t>gjerë</a:t>
            </a:r>
            <a:r>
              <a:rPr lang="en-GB" dirty="0" smtClean="0"/>
              <a:t>,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lejohet</a:t>
            </a:r>
            <a:r>
              <a:rPr lang="en-GB" dirty="0" smtClean="0"/>
              <a:t> </a:t>
            </a:r>
            <a:r>
              <a:rPr lang="en-GB" dirty="0" err="1" smtClean="0"/>
              <a:t>ca</a:t>
            </a:r>
            <a:r>
              <a:rPr lang="en-GB" dirty="0" smtClean="0"/>
              <a:t> </a:t>
            </a:r>
            <a:r>
              <a:rPr lang="en-GB" dirty="0" err="1" smtClean="0"/>
              <a:t>përdorim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tjerët</a:t>
            </a:r>
            <a:r>
              <a:rPr lang="en-GB" dirty="0" smtClean="0"/>
              <a:t>,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shembull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vetëm</a:t>
            </a:r>
            <a:r>
              <a:rPr lang="en-GB" dirty="0" smtClean="0"/>
              <a:t> </a:t>
            </a:r>
            <a:r>
              <a:rPr lang="en-GB" dirty="0" err="1" smtClean="0"/>
              <a:t>qëllime</a:t>
            </a:r>
            <a:r>
              <a:rPr lang="en-GB" dirty="0" smtClean="0"/>
              <a:t> private.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1428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359C04F5-23DC-48C4-B9D4-239BBD5B7670}" type="slidenum">
              <a:rPr lang="en-GB" sz="1200"/>
              <a:pPr algn="r" defTabSz="908881"/>
              <a:t>20</a:t>
            </a:fld>
            <a:endParaRPr lang="en-GB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The following slides provide a basic introduction to designs.</a:t>
            </a:r>
          </a:p>
        </p:txBody>
      </p:sp>
      <p:sp>
        <p:nvSpPr>
          <p:cNvPr id="233476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421F0651-96E8-410B-B9D9-CA3DDF8EC32C}" type="slidenum">
              <a:rPr lang="en-GB" sz="1200"/>
              <a:pPr algn="r" defTabSz="908881"/>
              <a:t>21</a:t>
            </a:fld>
            <a:endParaRPr lang="en-GB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Dizajni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pamja</a:t>
            </a:r>
            <a:r>
              <a:rPr lang="en-GB" dirty="0" smtClean="0"/>
              <a:t> e </a:t>
            </a:r>
            <a:r>
              <a:rPr lang="en-GB" dirty="0" err="1" smtClean="0"/>
              <a:t>jashtme</a:t>
            </a:r>
            <a:r>
              <a:rPr lang="en-GB" dirty="0" smtClean="0"/>
              <a:t> e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gjithë</a:t>
            </a:r>
            <a:r>
              <a:rPr lang="en-GB" dirty="0" smtClean="0"/>
              <a:t> </a:t>
            </a:r>
            <a:r>
              <a:rPr lang="en-GB" dirty="0" err="1" smtClean="0"/>
              <a:t>produktit</a:t>
            </a:r>
            <a:r>
              <a:rPr lang="en-GB" dirty="0" smtClean="0"/>
              <a:t>, </a:t>
            </a:r>
            <a:r>
              <a:rPr lang="en-GB" dirty="0" err="1" smtClean="0"/>
              <a:t>ose</a:t>
            </a:r>
            <a:r>
              <a:rPr lang="en-GB" dirty="0" smtClean="0"/>
              <a:t> e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pjese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produkti</a:t>
            </a:r>
            <a:r>
              <a:rPr lang="en-GB" dirty="0" smtClean="0"/>
              <a:t>.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produkt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jetë</a:t>
            </a:r>
            <a:r>
              <a:rPr lang="en-GB" dirty="0" smtClean="0"/>
              <a:t> </a:t>
            </a:r>
            <a:r>
              <a:rPr lang="en-GB" dirty="0" err="1" smtClean="0"/>
              <a:t>çdo</a:t>
            </a:r>
            <a:r>
              <a:rPr lang="en-GB" dirty="0" smtClean="0"/>
              <a:t> send industrial </a:t>
            </a:r>
            <a:r>
              <a:rPr lang="en-GB" dirty="0" err="1" smtClean="0"/>
              <a:t>apo</a:t>
            </a:r>
            <a:r>
              <a:rPr lang="en-GB" dirty="0" smtClean="0"/>
              <a:t> </a:t>
            </a:r>
            <a:r>
              <a:rPr lang="en-GB" dirty="0" err="1" smtClean="0"/>
              <a:t>artizanal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Shembuj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karakteristika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dizajnit</a:t>
            </a:r>
            <a:r>
              <a:rPr lang="en-GB" dirty="0" smtClean="0"/>
              <a:t> </a:t>
            </a:r>
            <a:r>
              <a:rPr lang="en-GB" dirty="0" err="1" smtClean="0"/>
              <a:t>përfshijnë</a:t>
            </a:r>
            <a:r>
              <a:rPr lang="en-GB" dirty="0" smtClean="0"/>
              <a:t> </a:t>
            </a:r>
            <a:r>
              <a:rPr lang="en-GB" dirty="0" err="1" smtClean="0"/>
              <a:t>linjat</a:t>
            </a:r>
            <a:r>
              <a:rPr lang="en-GB" dirty="0" smtClean="0"/>
              <a:t>, </a:t>
            </a:r>
            <a:r>
              <a:rPr lang="en-GB" dirty="0" err="1" smtClean="0"/>
              <a:t>ngjyrat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format. </a:t>
            </a:r>
            <a:r>
              <a:rPr lang="en-GB" dirty="0" err="1" smtClean="0"/>
              <a:t>Shembuj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produkteve</a:t>
            </a:r>
            <a:r>
              <a:rPr lang="en-GB" dirty="0" smtClean="0"/>
              <a:t> </a:t>
            </a:r>
            <a:r>
              <a:rPr lang="en-GB" dirty="0" err="1" smtClean="0"/>
              <a:t>mbi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cilat</a:t>
            </a:r>
            <a:r>
              <a:rPr lang="en-GB" dirty="0" smtClean="0"/>
              <a:t> </a:t>
            </a:r>
            <a:r>
              <a:rPr lang="en-GB" dirty="0" err="1" smtClean="0"/>
              <a:t>ato</a:t>
            </a:r>
            <a:r>
              <a:rPr lang="en-GB" dirty="0" smtClean="0"/>
              <a:t> </a:t>
            </a:r>
            <a:r>
              <a:rPr lang="en-GB" dirty="0" err="1" smtClean="0"/>
              <a:t>aplikohen</a:t>
            </a:r>
            <a:r>
              <a:rPr lang="en-GB" dirty="0" smtClean="0"/>
              <a:t>,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cilën</a:t>
            </a:r>
            <a:r>
              <a:rPr lang="en-GB" dirty="0" smtClean="0"/>
              <a:t> </a:t>
            </a:r>
            <a:r>
              <a:rPr lang="en-GB" dirty="0" err="1" smtClean="0"/>
              <a:t>ato</a:t>
            </a:r>
            <a:r>
              <a:rPr lang="en-GB" dirty="0" smtClean="0"/>
              <a:t> </a:t>
            </a:r>
            <a:r>
              <a:rPr lang="en-GB" dirty="0" err="1" smtClean="0"/>
              <a:t>përfshihen</a:t>
            </a:r>
            <a:r>
              <a:rPr lang="en-GB" baseline="0" dirty="0" smtClean="0"/>
              <a:t> </a:t>
            </a:r>
            <a:r>
              <a:rPr lang="en-GB" dirty="0" err="1" smtClean="0"/>
              <a:t>përfshijnë</a:t>
            </a:r>
            <a:r>
              <a:rPr lang="en-GB" dirty="0" smtClean="0"/>
              <a:t> </a:t>
            </a:r>
            <a:r>
              <a:rPr lang="en-GB" dirty="0" err="1" smtClean="0"/>
              <a:t>paketimin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logot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dy</a:t>
            </a:r>
            <a:r>
              <a:rPr lang="en-GB" dirty="0" smtClean="0"/>
              <a:t> </a:t>
            </a:r>
            <a:r>
              <a:rPr lang="en-GB" dirty="0" err="1" smtClean="0"/>
              <a:t>kërkesa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mbrojtjen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E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risia</a:t>
            </a:r>
            <a:r>
              <a:rPr lang="en-GB" dirty="0" smtClean="0"/>
              <a:t>. </a:t>
            </a:r>
            <a:r>
              <a:rPr lang="en-GB" dirty="0" err="1" smtClean="0"/>
              <a:t>Dizajni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jetë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ri</a:t>
            </a:r>
            <a:r>
              <a:rPr lang="en-GB" dirty="0" smtClean="0"/>
              <a:t>. Me </a:t>
            </a:r>
            <a:r>
              <a:rPr lang="en-GB" dirty="0" err="1" smtClean="0"/>
              <a:t>fjalë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tjera</a:t>
            </a:r>
            <a:r>
              <a:rPr lang="en-GB" dirty="0" smtClean="0"/>
              <a:t>,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duhe</a:t>
            </a:r>
            <a:r>
              <a:rPr lang="en-GB" dirty="0" smtClean="0"/>
              <a:t> </a:t>
            </a:r>
            <a:r>
              <a:rPr lang="en-GB" dirty="0" err="1" smtClean="0"/>
              <a:t>ttë</a:t>
            </a:r>
            <a:r>
              <a:rPr lang="en-GB" dirty="0" smtClean="0"/>
              <a:t> </a:t>
            </a:r>
            <a:r>
              <a:rPr lang="en-GB" dirty="0" err="1" smtClean="0"/>
              <a:t>ketë</a:t>
            </a:r>
            <a:r>
              <a:rPr lang="en-GB" dirty="0" smtClean="0"/>
              <a:t> </a:t>
            </a:r>
            <a:r>
              <a:rPr lang="en-GB" dirty="0" err="1" smtClean="0"/>
              <a:t>dizajn</a:t>
            </a:r>
            <a:r>
              <a:rPr lang="en-GB" dirty="0" smtClean="0"/>
              <a:t> </a:t>
            </a:r>
            <a:r>
              <a:rPr lang="en-GB" dirty="0" err="1" smtClean="0"/>
              <a:t>tjetër</a:t>
            </a:r>
            <a:r>
              <a:rPr lang="en-GB" dirty="0" smtClean="0"/>
              <a:t> </a:t>
            </a:r>
            <a:r>
              <a:rPr lang="en-GB" dirty="0" err="1" smtClean="0"/>
              <a:t>identik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dispozicion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publikut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E </a:t>
            </a:r>
            <a:r>
              <a:rPr lang="en-GB" dirty="0" err="1" smtClean="0"/>
              <a:t>dyta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se </a:t>
            </a:r>
            <a:r>
              <a:rPr lang="en-GB" dirty="0" err="1" smtClean="0"/>
              <a:t>dizajni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ketë</a:t>
            </a:r>
            <a:r>
              <a:rPr lang="en-GB" dirty="0" smtClean="0"/>
              <a:t> </a:t>
            </a:r>
            <a:r>
              <a:rPr lang="en-GB" dirty="0" err="1" smtClean="0"/>
              <a:t>karakter</a:t>
            </a:r>
            <a:r>
              <a:rPr lang="en-GB" dirty="0" smtClean="0"/>
              <a:t> individual. </a:t>
            </a:r>
            <a:r>
              <a:rPr lang="en-GB" dirty="0" err="1" smtClean="0"/>
              <a:t>Kjo</a:t>
            </a:r>
            <a:r>
              <a:rPr lang="en-GB" dirty="0" smtClean="0"/>
              <a:t> </a:t>
            </a:r>
            <a:r>
              <a:rPr lang="en-GB" dirty="0" err="1" smtClean="0"/>
              <a:t>kërkesë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përmbushet</a:t>
            </a:r>
            <a:r>
              <a:rPr lang="en-GB" dirty="0" smtClean="0"/>
              <a:t> </a:t>
            </a:r>
            <a:r>
              <a:rPr lang="en-GB" dirty="0" err="1" smtClean="0"/>
              <a:t>nëse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zbuluar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dizajn</a:t>
            </a:r>
            <a:r>
              <a:rPr lang="en-GB" dirty="0" smtClean="0"/>
              <a:t>,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cili</a:t>
            </a:r>
            <a:r>
              <a:rPr lang="en-GB" dirty="0" smtClean="0"/>
              <a:t> </a:t>
            </a:r>
            <a:r>
              <a:rPr lang="en-GB" dirty="0" err="1" smtClean="0"/>
              <a:t>krijon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njëjtën</a:t>
            </a:r>
            <a:r>
              <a:rPr lang="en-GB" dirty="0" smtClean="0"/>
              <a:t> </a:t>
            </a:r>
            <a:r>
              <a:rPr lang="en-GB" dirty="0" err="1" smtClean="0"/>
              <a:t>përshtypje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përgjithshme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përdoruesin</a:t>
            </a:r>
            <a:r>
              <a:rPr lang="en-GB" baseline="0" dirty="0" smtClean="0"/>
              <a:t> e</a:t>
            </a:r>
            <a:r>
              <a:rPr lang="en-GB" dirty="0" smtClean="0"/>
              <a:t> </a:t>
            </a:r>
            <a:r>
              <a:rPr lang="en-GB" dirty="0" err="1" smtClean="0"/>
              <a:t>informuar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dizajne</a:t>
            </a:r>
            <a:r>
              <a:rPr lang="en-GB" dirty="0" smtClean="0"/>
              <a:t> </a:t>
            </a:r>
            <a:r>
              <a:rPr lang="en-GB" dirty="0" err="1" smtClean="0"/>
              <a:t>përjashtohen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mbrojtja</a:t>
            </a:r>
            <a:r>
              <a:rPr lang="en-GB" dirty="0" smtClean="0"/>
              <a:t> me </a:t>
            </a:r>
            <a:r>
              <a:rPr lang="en-GB" dirty="0" err="1" smtClean="0"/>
              <a:t>ligj</a:t>
            </a:r>
            <a:r>
              <a:rPr lang="en-GB" dirty="0" smtClean="0"/>
              <a:t>, </a:t>
            </a:r>
            <a:r>
              <a:rPr lang="en-GB" dirty="0" err="1" smtClean="0"/>
              <a:t>sepse</a:t>
            </a:r>
            <a:r>
              <a:rPr lang="en-GB" dirty="0" smtClean="0"/>
              <a:t> </a:t>
            </a:r>
            <a:r>
              <a:rPr lang="en-GB" dirty="0" err="1" smtClean="0"/>
              <a:t>ata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kundërshtim</a:t>
            </a:r>
            <a:r>
              <a:rPr lang="en-GB" dirty="0" smtClean="0"/>
              <a:t> me </a:t>
            </a:r>
            <a:r>
              <a:rPr lang="en-GB" dirty="0" err="1" smtClean="0"/>
              <a:t>rendin</a:t>
            </a:r>
            <a:r>
              <a:rPr lang="en-GB" dirty="0" smtClean="0"/>
              <a:t> </a:t>
            </a:r>
            <a:r>
              <a:rPr lang="en-GB" dirty="0" err="1" smtClean="0"/>
              <a:t>publik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moralin</a:t>
            </a:r>
            <a:r>
              <a:rPr lang="en-GB" dirty="0" smtClean="0"/>
              <a:t>.</a:t>
            </a:r>
          </a:p>
        </p:txBody>
      </p:sp>
      <p:sp>
        <p:nvSpPr>
          <p:cNvPr id="235524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6CDA7B67-A273-49B9-999A-C092616A8775}" type="slidenum">
              <a:rPr lang="en-GB" sz="1200"/>
              <a:pPr algn="r" defTabSz="908881"/>
              <a:t>22</a:t>
            </a:fld>
            <a:endParaRPr lang="en-GB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Mbrojtja</a:t>
            </a:r>
            <a:r>
              <a:rPr lang="en-GB" dirty="0" smtClean="0"/>
              <a:t> e </a:t>
            </a:r>
            <a:r>
              <a:rPr lang="en-GB" dirty="0" err="1" smtClean="0"/>
              <a:t>dizajnit</a:t>
            </a:r>
            <a:r>
              <a:rPr lang="en-GB" dirty="0" smtClean="0"/>
              <a:t>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dy</a:t>
            </a:r>
            <a:r>
              <a:rPr lang="en-GB" dirty="0" smtClean="0"/>
              <a:t> forma: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regjistruara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paregjistruara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Është</a:t>
            </a:r>
            <a:r>
              <a:rPr lang="en-GB" dirty="0" smtClean="0"/>
              <a:t> e </a:t>
            </a:r>
            <a:r>
              <a:rPr lang="en-GB" dirty="0" err="1" smtClean="0"/>
              <a:t>mundur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regjistrohen</a:t>
            </a:r>
            <a:r>
              <a:rPr lang="en-GB" dirty="0" smtClean="0"/>
              <a:t> </a:t>
            </a:r>
            <a:r>
              <a:rPr lang="en-GB" dirty="0" err="1" smtClean="0"/>
              <a:t>dizajnet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r>
              <a:rPr lang="en-GB" dirty="0" smtClean="0"/>
              <a:t> </a:t>
            </a:r>
            <a:r>
              <a:rPr lang="en-GB" dirty="0" err="1" smtClean="0"/>
              <a:t>kombëtar</a:t>
            </a:r>
            <a:r>
              <a:rPr lang="en-GB" dirty="0" smtClean="0"/>
              <a:t>, </a:t>
            </a:r>
            <a:r>
              <a:rPr lang="en-GB" dirty="0" err="1" smtClean="0"/>
              <a:t>ndërkombëtar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BE-</a:t>
            </a:r>
            <a:r>
              <a:rPr lang="en-GB" dirty="0" err="1" smtClean="0"/>
              <a:t>së</a:t>
            </a:r>
            <a:r>
              <a:rPr lang="en-GB" dirty="0" smtClean="0"/>
              <a:t>. </a:t>
            </a:r>
            <a:r>
              <a:rPr lang="en-GB" dirty="0" err="1" smtClean="0"/>
              <a:t>Regjistrimi</a:t>
            </a:r>
            <a:r>
              <a:rPr lang="en-GB" dirty="0" smtClean="0"/>
              <a:t> </a:t>
            </a:r>
            <a:r>
              <a:rPr lang="en-GB" dirty="0" err="1" smtClean="0"/>
              <a:t>ndërkombëtar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dizajnit</a:t>
            </a:r>
            <a:r>
              <a:rPr lang="en-GB" dirty="0" smtClean="0"/>
              <a:t> </a:t>
            </a:r>
            <a:r>
              <a:rPr lang="en-GB" dirty="0" err="1" smtClean="0"/>
              <a:t>drejtohet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WIPO. </a:t>
            </a:r>
            <a:r>
              <a:rPr lang="en-GB" dirty="0" err="1" smtClean="0"/>
              <a:t>Regjistrimi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gjithë</a:t>
            </a:r>
            <a:r>
              <a:rPr lang="en-GB" dirty="0" smtClean="0"/>
              <a:t> BE-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bëhet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OHIM, </a:t>
            </a:r>
            <a:r>
              <a:rPr lang="en-GB" dirty="0" err="1" smtClean="0"/>
              <a:t>ku</a:t>
            </a:r>
            <a:r>
              <a:rPr lang="en-GB" dirty="0" smtClean="0"/>
              <a:t> </a:t>
            </a:r>
            <a:r>
              <a:rPr lang="en-GB" dirty="0" err="1" smtClean="0"/>
              <a:t>aplikantët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marrin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Dizajnin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Regjistruar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dirty="0" err="1" smtClean="0"/>
              <a:t>Komunitetit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Mbrojtja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gjithë</a:t>
            </a:r>
            <a:r>
              <a:rPr lang="en-GB" dirty="0" smtClean="0"/>
              <a:t> BE-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e </a:t>
            </a:r>
            <a:r>
              <a:rPr lang="en-GB" dirty="0" err="1" smtClean="0"/>
              <a:t>mundur</a:t>
            </a:r>
            <a:r>
              <a:rPr lang="en-GB" dirty="0" smtClean="0"/>
              <a:t> pa </a:t>
            </a:r>
            <a:r>
              <a:rPr lang="en-GB" dirty="0" err="1" smtClean="0"/>
              <a:t>regjistrim</a:t>
            </a:r>
            <a:r>
              <a:rPr lang="en-GB" dirty="0" smtClean="0"/>
              <a:t>. </a:t>
            </a:r>
            <a:r>
              <a:rPr lang="en-GB" dirty="0" err="1" smtClean="0"/>
              <a:t>Kjo</a:t>
            </a:r>
            <a:r>
              <a:rPr lang="en-GB" dirty="0" smtClean="0"/>
              <a:t> </a:t>
            </a:r>
            <a:r>
              <a:rPr lang="en-GB" dirty="0" err="1" smtClean="0"/>
              <a:t>merr</a:t>
            </a:r>
            <a:r>
              <a:rPr lang="en-GB" dirty="0" smtClean="0"/>
              <a:t> </a:t>
            </a:r>
            <a:r>
              <a:rPr lang="en-GB" dirty="0" err="1" smtClean="0"/>
              <a:t>formën</a:t>
            </a:r>
            <a:r>
              <a:rPr lang="en-GB" dirty="0" smtClean="0"/>
              <a:t> e </a:t>
            </a:r>
            <a:r>
              <a:rPr lang="en-GB" dirty="0" err="1" smtClean="0"/>
              <a:t>Dizajneve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Paregjistruara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Komunitetit</a:t>
            </a:r>
            <a:r>
              <a:rPr lang="en-GB" dirty="0" smtClean="0"/>
              <a:t>. </a:t>
            </a:r>
            <a:r>
              <a:rPr lang="en-GB" dirty="0" err="1" smtClean="0"/>
              <a:t>Dizajnet</a:t>
            </a:r>
            <a:r>
              <a:rPr lang="en-GB" dirty="0" smtClean="0"/>
              <a:t> e </a:t>
            </a:r>
            <a:r>
              <a:rPr lang="en-GB" dirty="0" err="1" smtClean="0"/>
              <a:t>paregjistruara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komunitetit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dobishme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produktet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dizajnet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kanë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jetëgjatësi</a:t>
            </a:r>
            <a:r>
              <a:rPr lang="en-GB" dirty="0" smtClean="0"/>
              <a:t> </a:t>
            </a:r>
            <a:r>
              <a:rPr lang="en-GB" dirty="0" err="1" smtClean="0"/>
              <a:t>jashtëzakonisht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shkurtër</a:t>
            </a:r>
            <a:r>
              <a:rPr lang="en-GB" dirty="0" smtClean="0"/>
              <a:t>, </a:t>
            </a:r>
            <a:r>
              <a:rPr lang="en-GB" dirty="0" err="1" smtClean="0"/>
              <a:t>ku</a:t>
            </a:r>
            <a:r>
              <a:rPr lang="en-GB" dirty="0" smtClean="0"/>
              <a:t> </a:t>
            </a:r>
            <a:r>
              <a:rPr lang="en-GB" dirty="0" err="1" smtClean="0"/>
              <a:t>procesi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regjistrimit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marrë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kohë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gjatë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krahasim</a:t>
            </a:r>
            <a:r>
              <a:rPr lang="en-GB" dirty="0" smtClean="0"/>
              <a:t> me </a:t>
            </a:r>
            <a:r>
              <a:rPr lang="en-GB" dirty="0" err="1" smtClean="0"/>
              <a:t>gjatësinë</a:t>
            </a:r>
            <a:r>
              <a:rPr lang="en-GB" dirty="0" smtClean="0"/>
              <a:t> e </a:t>
            </a:r>
            <a:r>
              <a:rPr lang="en-GB" dirty="0" err="1" smtClean="0"/>
              <a:t>kohës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cilën</a:t>
            </a:r>
            <a:r>
              <a:rPr lang="en-GB" dirty="0" smtClean="0"/>
              <a:t> </a:t>
            </a:r>
            <a:r>
              <a:rPr lang="en-GB" dirty="0" err="1" smtClean="0"/>
              <a:t>dizajni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vlefshëm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37572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2EAD0FFE-2F0C-4730-BC60-F0476AFA5914}" type="slidenum">
              <a:rPr lang="en-GB" sz="1200"/>
              <a:pPr algn="r" defTabSz="908881"/>
              <a:t>23</a:t>
            </a:fld>
            <a:endParaRPr lang="en-GB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drejtat</a:t>
            </a:r>
            <a:r>
              <a:rPr lang="en-GB" dirty="0" smtClean="0"/>
              <a:t> 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dizajnit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</a:t>
            </a:r>
            <a:r>
              <a:rPr lang="en-GB" dirty="0" smtClean="0"/>
              <a:t> </a:t>
            </a:r>
            <a:r>
              <a:rPr lang="en-GB" dirty="0" err="1" smtClean="0"/>
              <a:t>ekskluzive</a:t>
            </a:r>
            <a:r>
              <a:rPr lang="en-GB" dirty="0" smtClean="0"/>
              <a:t>. </a:t>
            </a:r>
            <a:r>
              <a:rPr lang="en-GB" dirty="0" err="1" smtClean="0"/>
              <a:t>Shtrirja</a:t>
            </a:r>
            <a:r>
              <a:rPr lang="en-GB" dirty="0" smtClean="0"/>
              <a:t> e </a:t>
            </a:r>
            <a:r>
              <a:rPr lang="en-GB" dirty="0" err="1" smtClean="0"/>
              <a:t>mbrojtjes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to </a:t>
            </a:r>
            <a:r>
              <a:rPr lang="en-GB" dirty="0" err="1" smtClean="0"/>
              <a:t>është</a:t>
            </a:r>
            <a:r>
              <a:rPr lang="en-GB" dirty="0" smtClean="0"/>
              <a:t> e </a:t>
            </a:r>
            <a:r>
              <a:rPr lang="en-GB" dirty="0" err="1" smtClean="0"/>
              <a:t>gjerë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përfshin</a:t>
            </a:r>
            <a:r>
              <a:rPr lang="en-GB" dirty="0" smtClean="0"/>
              <a:t> </a:t>
            </a:r>
            <a:r>
              <a:rPr lang="en-GB" dirty="0" err="1" smtClean="0"/>
              <a:t>dizajne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cilat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prodhojnë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përshtypje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përgjithshme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ndryshme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përdoruesit</a:t>
            </a:r>
            <a:r>
              <a:rPr lang="en-GB" dirty="0" smtClean="0"/>
              <a:t> e </a:t>
            </a:r>
            <a:r>
              <a:rPr lang="en-GB" dirty="0" err="1" smtClean="0"/>
              <a:t>informuar</a:t>
            </a:r>
            <a:r>
              <a:rPr lang="en-GB" dirty="0" smtClean="0"/>
              <a:t>. </a:t>
            </a:r>
            <a:r>
              <a:rPr lang="en-GB" dirty="0" err="1" smtClean="0"/>
              <a:t>Përdorimi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këtyre</a:t>
            </a:r>
            <a:r>
              <a:rPr lang="en-GB" dirty="0" smtClean="0"/>
              <a:t> </a:t>
            </a:r>
            <a:r>
              <a:rPr lang="en-GB" dirty="0" err="1" smtClean="0"/>
              <a:t>dizajneve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parandalohet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Mbrojtja</a:t>
            </a:r>
            <a:r>
              <a:rPr lang="en-GB" dirty="0" smtClean="0"/>
              <a:t> e </a:t>
            </a:r>
            <a:r>
              <a:rPr lang="en-GB" dirty="0" err="1" smtClean="0"/>
              <a:t>dizajnit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e </a:t>
            </a:r>
            <a:r>
              <a:rPr lang="en-GB" dirty="0" err="1" smtClean="0"/>
              <a:t>kufizuar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territorin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cilin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regjistruar</a:t>
            </a:r>
            <a:r>
              <a:rPr lang="en-GB" dirty="0" smtClean="0"/>
              <a:t> </a:t>
            </a:r>
            <a:r>
              <a:rPr lang="en-GB" dirty="0" err="1" smtClean="0"/>
              <a:t>dizajni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Shtrirja</a:t>
            </a:r>
            <a:r>
              <a:rPr lang="en-GB" dirty="0" smtClean="0"/>
              <a:t> e </a:t>
            </a:r>
            <a:r>
              <a:rPr lang="en-GB" dirty="0" err="1" smtClean="0"/>
              <a:t>mbrojtjes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ofruar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dizajni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regjistruar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baseline="0" dirty="0" smtClean="0"/>
              <a:t> </a:t>
            </a:r>
            <a:r>
              <a:rPr lang="en-GB" dirty="0" err="1" smtClean="0"/>
              <a:t>paregjistruara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e </a:t>
            </a:r>
            <a:r>
              <a:rPr lang="en-GB" dirty="0" err="1" smtClean="0"/>
              <a:t>ndryshme</a:t>
            </a:r>
            <a:r>
              <a:rPr lang="en-GB" dirty="0" smtClean="0"/>
              <a:t>.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drejtat</a:t>
            </a:r>
            <a:r>
              <a:rPr lang="en-GB" dirty="0" smtClean="0"/>
              <a:t> e </a:t>
            </a:r>
            <a:r>
              <a:rPr lang="en-GB" dirty="0" err="1" smtClean="0"/>
              <a:t>paregjistruara</a:t>
            </a:r>
            <a:r>
              <a:rPr lang="en-GB" dirty="0" smtClean="0"/>
              <a:t> </a:t>
            </a:r>
            <a:r>
              <a:rPr lang="en-GB" dirty="0" err="1" smtClean="0"/>
              <a:t>mbrojnë</a:t>
            </a:r>
            <a:r>
              <a:rPr lang="en-GB" dirty="0" smtClean="0"/>
              <a:t> </a:t>
            </a:r>
            <a:r>
              <a:rPr lang="en-GB" dirty="0" err="1" smtClean="0"/>
              <a:t>dizajnin</a:t>
            </a:r>
            <a:r>
              <a:rPr lang="en-GB" dirty="0" smtClean="0"/>
              <a:t> </a:t>
            </a:r>
            <a:r>
              <a:rPr lang="en-GB" dirty="0" err="1" smtClean="0"/>
              <a:t>vetëm</a:t>
            </a:r>
            <a:r>
              <a:rPr lang="en-GB" dirty="0" smtClean="0"/>
              <a:t> </a:t>
            </a:r>
            <a:r>
              <a:rPr lang="en-GB" dirty="0" err="1" smtClean="0"/>
              <a:t>kundër</a:t>
            </a:r>
            <a:r>
              <a:rPr lang="en-GB" dirty="0" smtClean="0"/>
              <a:t> </a:t>
            </a:r>
            <a:r>
              <a:rPr lang="en-GB" dirty="0" err="1" smtClean="0"/>
              <a:t>kopjimit</a:t>
            </a:r>
            <a:r>
              <a:rPr lang="en-GB" dirty="0" smtClean="0"/>
              <a:t>,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periudhë</a:t>
            </a:r>
            <a:r>
              <a:rPr lang="en-GB" dirty="0" smtClean="0"/>
              <a:t> </a:t>
            </a:r>
            <a:r>
              <a:rPr lang="en-GB" dirty="0" err="1" smtClean="0"/>
              <a:t>kohore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kufizuar</a:t>
            </a:r>
            <a:r>
              <a:rPr lang="en-GB" dirty="0" smtClean="0"/>
              <a:t> </a:t>
            </a:r>
            <a:r>
              <a:rPr lang="en-GB" dirty="0" err="1" smtClean="0"/>
              <a:t>prej</a:t>
            </a:r>
            <a:r>
              <a:rPr lang="en-GB" dirty="0" smtClean="0"/>
              <a:t> </a:t>
            </a:r>
            <a:r>
              <a:rPr lang="en-GB" dirty="0" err="1" smtClean="0"/>
              <a:t>tre</a:t>
            </a:r>
            <a:r>
              <a:rPr lang="en-GB" dirty="0" smtClean="0"/>
              <a:t> </a:t>
            </a:r>
            <a:r>
              <a:rPr lang="en-GB" dirty="0" err="1" smtClean="0"/>
              <a:t>vjetësh</a:t>
            </a:r>
            <a:r>
              <a:rPr lang="en-GB" dirty="0" smtClean="0"/>
              <a:t>.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drejtat</a:t>
            </a:r>
            <a:r>
              <a:rPr lang="en-GB" dirty="0" smtClean="0"/>
              <a:t> e </a:t>
            </a:r>
            <a:r>
              <a:rPr lang="en-GB" dirty="0" err="1" smtClean="0"/>
              <a:t>regjistruara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dizajnit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forta</a:t>
            </a:r>
            <a:r>
              <a:rPr lang="en-GB" dirty="0" smtClean="0"/>
              <a:t>.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nevojë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provuar</a:t>
            </a:r>
            <a:r>
              <a:rPr lang="en-GB" dirty="0" smtClean="0"/>
              <a:t> </a:t>
            </a:r>
            <a:r>
              <a:rPr lang="en-GB" dirty="0" err="1" smtClean="0"/>
              <a:t>kopjimit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shkelësi</a:t>
            </a:r>
            <a:r>
              <a:rPr lang="en-GB" dirty="0" smtClean="0"/>
              <a:t>. </a:t>
            </a:r>
            <a:r>
              <a:rPr lang="en-GB" dirty="0" err="1" smtClean="0"/>
              <a:t>Dizajnet</a:t>
            </a:r>
            <a:r>
              <a:rPr lang="en-GB" baseline="0" dirty="0" smtClean="0"/>
              <a:t> e</a:t>
            </a:r>
            <a:r>
              <a:rPr lang="en-GB" dirty="0" smtClean="0"/>
              <a:t> </a:t>
            </a:r>
            <a:r>
              <a:rPr lang="en-GB" dirty="0" err="1" smtClean="0"/>
              <a:t>regjistruara</a:t>
            </a:r>
            <a:r>
              <a:rPr lang="en-GB" dirty="0" smtClean="0"/>
              <a:t> </a:t>
            </a:r>
            <a:r>
              <a:rPr lang="en-GB" dirty="0" err="1" smtClean="0"/>
              <a:t>ofrojë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periudhë</a:t>
            </a:r>
            <a:r>
              <a:rPr lang="en-GB" dirty="0" smtClean="0"/>
              <a:t> </a:t>
            </a:r>
            <a:r>
              <a:rPr lang="en-GB" dirty="0" err="1" smtClean="0"/>
              <a:t>fillestare</a:t>
            </a:r>
            <a:r>
              <a:rPr lang="en-GB" dirty="0" smtClean="0"/>
              <a:t> </a:t>
            </a:r>
            <a:r>
              <a:rPr lang="en-GB" dirty="0" err="1" smtClean="0"/>
              <a:t>prej</a:t>
            </a:r>
            <a:r>
              <a:rPr lang="en-GB" dirty="0" smtClean="0"/>
              <a:t> </a:t>
            </a:r>
            <a:r>
              <a:rPr lang="en-GB" dirty="0" err="1" smtClean="0"/>
              <a:t>pesë</a:t>
            </a:r>
            <a:r>
              <a:rPr lang="en-GB" dirty="0" smtClean="0"/>
              <a:t> </a:t>
            </a:r>
            <a:r>
              <a:rPr lang="en-GB" dirty="0" err="1" smtClean="0"/>
              <a:t>vjetësh</a:t>
            </a:r>
            <a:r>
              <a:rPr lang="en-GB" dirty="0" smtClean="0"/>
              <a:t>, 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cila</a:t>
            </a:r>
            <a:r>
              <a:rPr lang="en-GB" baseline="0" dirty="0" smtClean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rinovohet</a:t>
            </a:r>
            <a:r>
              <a:rPr lang="en-GB" dirty="0" smtClean="0"/>
              <a:t> </a:t>
            </a:r>
            <a:r>
              <a:rPr lang="en-GB" dirty="0" err="1" smtClean="0"/>
              <a:t>deri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katër</a:t>
            </a:r>
            <a:r>
              <a:rPr lang="en-GB" dirty="0" smtClean="0"/>
              <a:t> </a:t>
            </a:r>
            <a:r>
              <a:rPr lang="en-GB" dirty="0" err="1" smtClean="0"/>
              <a:t>herë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raste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cilat</a:t>
            </a:r>
            <a:r>
              <a:rPr lang="en-GB" dirty="0" smtClean="0"/>
              <a:t> </a:t>
            </a:r>
            <a:r>
              <a:rPr lang="en-GB" dirty="0" err="1" smtClean="0"/>
              <a:t>mbajtësi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drejtave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kërkojë</a:t>
            </a:r>
            <a:r>
              <a:rPr lang="en-GB" dirty="0" smtClean="0"/>
              <a:t> </a:t>
            </a:r>
            <a:r>
              <a:rPr lang="en-GB" dirty="0" err="1" smtClean="0"/>
              <a:t>asnjë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, </a:t>
            </a:r>
            <a:r>
              <a:rPr lang="en-GB" dirty="0" err="1" smtClean="0"/>
              <a:t>dmth</a:t>
            </a:r>
            <a:r>
              <a:rPr lang="en-GB" dirty="0" smtClean="0"/>
              <a:t> </a:t>
            </a:r>
            <a:r>
              <a:rPr lang="en-GB" dirty="0" err="1" smtClean="0"/>
              <a:t>kur</a:t>
            </a:r>
            <a:r>
              <a:rPr lang="en-GB" dirty="0" smtClean="0"/>
              <a:t> </a:t>
            </a:r>
            <a:r>
              <a:rPr lang="en-GB" dirty="0" err="1" smtClean="0"/>
              <a:t>ligji</a:t>
            </a:r>
            <a:r>
              <a:rPr lang="en-GB" dirty="0" smtClean="0"/>
              <a:t> </a:t>
            </a:r>
            <a:r>
              <a:rPr lang="en-GB" dirty="0" err="1" smtClean="0"/>
              <a:t>thotë</a:t>
            </a:r>
            <a:r>
              <a:rPr lang="en-GB" dirty="0" smtClean="0"/>
              <a:t> se </a:t>
            </a:r>
            <a:r>
              <a:rPr lang="en-GB" dirty="0" err="1" smtClean="0"/>
              <a:t>përdorimi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lejuar</a:t>
            </a:r>
            <a:r>
              <a:rPr lang="en-GB" dirty="0" smtClean="0"/>
              <a:t>,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shembull</a:t>
            </a:r>
            <a:r>
              <a:rPr lang="en-GB" dirty="0" smtClean="0"/>
              <a:t>,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përdorim</a:t>
            </a:r>
            <a:r>
              <a:rPr lang="en-GB" dirty="0" smtClean="0"/>
              <a:t> </a:t>
            </a:r>
            <a:r>
              <a:rPr lang="en-GB" dirty="0" err="1" smtClean="0"/>
              <a:t>privat</a:t>
            </a:r>
            <a:r>
              <a:rPr lang="en-GB" dirty="0" smtClean="0"/>
              <a:t>.</a:t>
            </a:r>
          </a:p>
        </p:txBody>
      </p:sp>
      <p:sp>
        <p:nvSpPr>
          <p:cNvPr id="239620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52DF6F7A-89AE-48C7-A22E-2866A680C2D3}" type="slidenum">
              <a:rPr lang="en-GB" sz="1200"/>
              <a:pPr algn="r" defTabSz="908881"/>
              <a:t>24</a:t>
            </a:fld>
            <a:endParaRPr lang="en-GB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following slides provide a basic introduction to geographical indications.</a:t>
            </a:r>
          </a:p>
        </p:txBody>
      </p:sp>
      <p:sp>
        <p:nvSpPr>
          <p:cNvPr id="241668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B105F838-D5F4-4635-BDD3-493CD6D3FC2D}" type="slidenum">
              <a:rPr lang="en-GB" sz="1200"/>
              <a:pPr algn="r" defTabSz="908881"/>
              <a:t>25</a:t>
            </a:fld>
            <a:endParaRPr lang="en-GB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nivelin</a:t>
            </a:r>
            <a:r>
              <a:rPr lang="en-GB" dirty="0" smtClean="0"/>
              <a:t> </a:t>
            </a:r>
            <a:r>
              <a:rPr lang="en-GB" dirty="0" err="1" smtClean="0"/>
              <a:t>ndërkombëtar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përkufizim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asaj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nënkuptohet</a:t>
            </a:r>
            <a:r>
              <a:rPr lang="en-GB" dirty="0" smtClean="0"/>
              <a:t> me </a:t>
            </a:r>
            <a:r>
              <a:rPr lang="en-GB" dirty="0" err="1" smtClean="0"/>
              <a:t>termin</a:t>
            </a:r>
            <a:r>
              <a:rPr lang="en-GB" dirty="0" smtClean="0"/>
              <a:t> "</a:t>
            </a:r>
            <a:r>
              <a:rPr lang="en-GB" dirty="0" err="1" smtClean="0"/>
              <a:t>tregues</a:t>
            </a:r>
            <a:r>
              <a:rPr lang="en-GB" baseline="0" dirty="0" smtClean="0"/>
              <a:t> </a:t>
            </a:r>
            <a:r>
              <a:rPr lang="en-GB" dirty="0" err="1" smtClean="0"/>
              <a:t>gjeografik</a:t>
            </a:r>
            <a:r>
              <a:rPr lang="en-GB" dirty="0" smtClean="0"/>
              <a:t>"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dhënë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Marrëveshja</a:t>
            </a:r>
            <a:r>
              <a:rPr lang="en-GB" dirty="0" smtClean="0"/>
              <a:t> TRIPS. </a:t>
            </a:r>
            <a:r>
              <a:rPr lang="en-GB" dirty="0" err="1" smtClean="0"/>
              <a:t>Ky</a:t>
            </a:r>
            <a:r>
              <a:rPr lang="en-GB" dirty="0" smtClean="0"/>
              <a:t> </a:t>
            </a:r>
            <a:r>
              <a:rPr lang="en-GB" dirty="0" err="1" smtClean="0"/>
              <a:t>përkufizim</a:t>
            </a:r>
            <a:r>
              <a:rPr lang="en-GB" dirty="0" smtClean="0"/>
              <a:t> </a:t>
            </a:r>
            <a:r>
              <a:rPr lang="en-GB" dirty="0" err="1" smtClean="0"/>
              <a:t>jepet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këtë</a:t>
            </a:r>
            <a:r>
              <a:rPr lang="en-GB" dirty="0" smtClean="0"/>
              <a:t> </a:t>
            </a:r>
            <a:r>
              <a:rPr lang="en-GB" dirty="0" err="1" smtClean="0"/>
              <a:t>diapozitiv</a:t>
            </a:r>
            <a:r>
              <a:rPr lang="en-GB" dirty="0" smtClean="0"/>
              <a:t>. </a:t>
            </a:r>
            <a:r>
              <a:rPr lang="en-GB" dirty="0" err="1" smtClean="0"/>
              <a:t>Marrëveshja</a:t>
            </a:r>
            <a:r>
              <a:rPr lang="en-GB" dirty="0" smtClean="0"/>
              <a:t> I </a:t>
            </a:r>
            <a:r>
              <a:rPr lang="en-GB" dirty="0" err="1" smtClean="0"/>
              <a:t>detyron</a:t>
            </a:r>
            <a:r>
              <a:rPr lang="en-GB" dirty="0" smtClean="0"/>
              <a:t> </a:t>
            </a:r>
            <a:r>
              <a:rPr lang="en-GB" dirty="0" err="1" smtClean="0"/>
              <a:t>shtetet</a:t>
            </a:r>
            <a:r>
              <a:rPr lang="en-GB" dirty="0" smtClean="0"/>
              <a:t> </a:t>
            </a:r>
            <a:r>
              <a:rPr lang="en-GB" dirty="0" err="1" smtClean="0"/>
              <a:t>anëtare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marrin</a:t>
            </a:r>
            <a:r>
              <a:rPr lang="en-GB" dirty="0" smtClean="0"/>
              <a:t> </a:t>
            </a:r>
            <a:r>
              <a:rPr lang="en-GB" dirty="0" err="1" smtClean="0"/>
              <a:t>masa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sigurojnë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 </a:t>
            </a:r>
            <a:r>
              <a:rPr lang="en-GB" dirty="0" err="1" smtClean="0"/>
              <a:t>ligjore</a:t>
            </a:r>
            <a:r>
              <a:rPr lang="en-GB" dirty="0" smtClean="0"/>
              <a:t> </a:t>
            </a:r>
            <a:r>
              <a:rPr lang="en-GB" dirty="0" err="1" smtClean="0"/>
              <a:t>kundër</a:t>
            </a:r>
            <a:r>
              <a:rPr lang="en-GB" dirty="0" smtClean="0"/>
              <a:t> </a:t>
            </a:r>
            <a:r>
              <a:rPr lang="en-GB" dirty="0" err="1" smtClean="0"/>
              <a:t>çdo</a:t>
            </a:r>
            <a:r>
              <a:rPr lang="en-GB" dirty="0" smtClean="0"/>
              <a:t> </a:t>
            </a:r>
            <a:r>
              <a:rPr lang="en-GB" dirty="0" err="1" smtClean="0"/>
              <a:t>lloji</a:t>
            </a:r>
            <a:r>
              <a:rPr lang="en-GB" dirty="0" smtClean="0"/>
              <a:t> </a:t>
            </a:r>
            <a:r>
              <a:rPr lang="en-GB" dirty="0" err="1" smtClean="0"/>
              <a:t>përdorimi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dhënave</a:t>
            </a:r>
            <a:r>
              <a:rPr lang="en-GB" dirty="0" smtClean="0"/>
              <a:t> </a:t>
            </a:r>
            <a:r>
              <a:rPr lang="en-GB" dirty="0" err="1" smtClean="0"/>
              <a:t>gjeografike</a:t>
            </a:r>
            <a:r>
              <a:rPr lang="en-GB" dirty="0" smtClean="0"/>
              <a:t>,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cilat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ta </a:t>
            </a:r>
            <a:r>
              <a:rPr lang="en-GB" dirty="0" err="1" smtClean="0"/>
              <a:t>çorientojnë</a:t>
            </a:r>
            <a:r>
              <a:rPr lang="en-GB" dirty="0" smtClean="0"/>
              <a:t> </a:t>
            </a:r>
            <a:r>
              <a:rPr lang="en-GB" dirty="0" err="1" smtClean="0"/>
              <a:t>publikun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origjinën</a:t>
            </a:r>
            <a:r>
              <a:rPr lang="en-GB" dirty="0" smtClean="0"/>
              <a:t> </a:t>
            </a:r>
            <a:r>
              <a:rPr lang="en-GB" dirty="0" err="1" smtClean="0"/>
              <a:t>gjeografike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mallrave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fjalë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nivelin</a:t>
            </a:r>
            <a:r>
              <a:rPr lang="en-GB" dirty="0" smtClean="0"/>
              <a:t> e BE-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bëhet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dallim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mes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treguesit</a:t>
            </a:r>
            <a:r>
              <a:rPr lang="en-GB" dirty="0" smtClean="0"/>
              <a:t> </a:t>
            </a:r>
            <a:r>
              <a:rPr lang="en-GB" dirty="0" err="1" smtClean="0"/>
              <a:t>gjeografikë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mbrojtur</a:t>
            </a:r>
            <a:r>
              <a:rPr lang="en-GB" dirty="0" smtClean="0"/>
              <a:t> (PGI)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emërtimeve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mbrojtura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origjinës</a:t>
            </a:r>
            <a:r>
              <a:rPr lang="en-GB" dirty="0" smtClean="0"/>
              <a:t> (PDO). </a:t>
            </a:r>
            <a:r>
              <a:rPr lang="en-GB" dirty="0" err="1" smtClean="0"/>
              <a:t>Rregulloret</a:t>
            </a:r>
            <a:r>
              <a:rPr lang="en-GB" dirty="0" smtClean="0"/>
              <a:t> e </a:t>
            </a:r>
            <a:r>
              <a:rPr lang="en-GB" dirty="0" err="1" smtClean="0"/>
              <a:t>ndryshme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BE-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lejojnë</a:t>
            </a:r>
            <a:r>
              <a:rPr lang="en-GB" dirty="0" smtClean="0"/>
              <a:t> </a:t>
            </a:r>
            <a:r>
              <a:rPr lang="en-GB" dirty="0" err="1" smtClean="0"/>
              <a:t>regjistrimin</a:t>
            </a:r>
            <a:r>
              <a:rPr lang="en-GB" dirty="0" smtClean="0"/>
              <a:t> e </a:t>
            </a:r>
            <a:r>
              <a:rPr lang="en-GB" dirty="0" err="1" smtClean="0"/>
              <a:t>termave</a:t>
            </a:r>
            <a:r>
              <a:rPr lang="en-GB" dirty="0" smtClean="0"/>
              <a:t> </a:t>
            </a:r>
            <a:r>
              <a:rPr lang="en-GB" dirty="0" err="1" smtClean="0"/>
              <a:t>gjeografike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PGI </a:t>
            </a:r>
            <a:r>
              <a:rPr lang="en-GB" dirty="0" err="1" smtClean="0"/>
              <a:t>dhe</a:t>
            </a:r>
            <a:r>
              <a:rPr lang="en-GB" dirty="0" smtClean="0"/>
              <a:t> / </a:t>
            </a:r>
            <a:r>
              <a:rPr lang="en-GB" dirty="0" err="1" smtClean="0"/>
              <a:t>ose</a:t>
            </a:r>
            <a:r>
              <a:rPr lang="en-GB" dirty="0" smtClean="0"/>
              <a:t> PDO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verëra</a:t>
            </a:r>
            <a:r>
              <a:rPr lang="en-GB" dirty="0" smtClean="0"/>
              <a:t>, </a:t>
            </a:r>
            <a:r>
              <a:rPr lang="en-GB" dirty="0" err="1" smtClean="0"/>
              <a:t>pije</a:t>
            </a:r>
            <a:r>
              <a:rPr lang="en-GB" dirty="0" smtClean="0"/>
              <a:t> </a:t>
            </a:r>
            <a:r>
              <a:rPr lang="en-GB" dirty="0" err="1" smtClean="0"/>
              <a:t>alkoolike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produkteve</a:t>
            </a:r>
            <a:r>
              <a:rPr lang="en-GB" dirty="0" smtClean="0"/>
              <a:t> </a:t>
            </a:r>
            <a:r>
              <a:rPr lang="en-GB" dirty="0" err="1" smtClean="0"/>
              <a:t>bujqësore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produkteve</a:t>
            </a:r>
            <a:r>
              <a:rPr lang="en-GB" dirty="0" smtClean="0"/>
              <a:t> </a:t>
            </a:r>
            <a:r>
              <a:rPr lang="en-GB" dirty="0" err="1" smtClean="0"/>
              <a:t>ushqimore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Simbolet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PGI-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PDO-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jepen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diapozitiv</a:t>
            </a:r>
            <a:r>
              <a:rPr lang="en-GB" dirty="0" smtClean="0"/>
              <a:t>.</a:t>
            </a:r>
          </a:p>
        </p:txBody>
      </p:sp>
      <p:sp>
        <p:nvSpPr>
          <p:cNvPr id="243716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FDD09B13-1A4B-4B87-8F27-EC3E11D162A1}" type="slidenum">
              <a:rPr lang="en-GB" sz="1200"/>
              <a:pPr algn="r" defTabSz="908881"/>
              <a:t>26</a:t>
            </a:fld>
            <a:endParaRPr lang="en-GB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6" tIns="45438" rIns="90876" bIns="45438"/>
          <a:lstStyle/>
          <a:p>
            <a:pPr eaLnBrk="1" hangingPunct="1">
              <a:spcBef>
                <a:spcPct val="0"/>
              </a:spcBef>
            </a:pPr>
            <a:r>
              <a:rPr lang="en-GB" dirty="0" err="1" smtClean="0"/>
              <a:t>Kushtet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duhen</a:t>
            </a:r>
            <a:r>
              <a:rPr lang="en-GB" dirty="0" smtClean="0"/>
              <a:t> </a:t>
            </a:r>
            <a:r>
              <a:rPr lang="en-GB" dirty="0" err="1" smtClean="0"/>
              <a:t>plotësuar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PDO-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shumë</a:t>
            </a:r>
            <a:r>
              <a:rPr lang="en-GB" dirty="0" smtClean="0"/>
              <a:t> </a:t>
            </a:r>
            <a:r>
              <a:rPr lang="en-GB" dirty="0" err="1" smtClean="0"/>
              <a:t>më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rrepta</a:t>
            </a:r>
            <a:r>
              <a:rPr lang="en-GB" dirty="0" smtClean="0"/>
              <a:t> se </a:t>
            </a:r>
            <a:r>
              <a:rPr lang="en-GB" dirty="0" err="1" smtClean="0"/>
              <a:t>ato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PGI-</a:t>
            </a:r>
            <a:r>
              <a:rPr lang="en-GB" dirty="0" err="1" smtClean="0"/>
              <a:t>të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pari</a:t>
            </a:r>
            <a:r>
              <a:rPr lang="en-GB" dirty="0" smtClean="0"/>
              <a:t>, </a:t>
            </a:r>
            <a:r>
              <a:rPr lang="en-GB" dirty="0" err="1" smtClean="0"/>
              <a:t>ekziston</a:t>
            </a:r>
            <a:r>
              <a:rPr lang="en-GB" dirty="0" smtClean="0"/>
              <a:t> </a:t>
            </a:r>
            <a:r>
              <a:rPr lang="en-GB" dirty="0" err="1" smtClean="0"/>
              <a:t>dallimi</a:t>
            </a:r>
            <a:r>
              <a:rPr lang="en-GB" dirty="0" smtClean="0"/>
              <a:t> </a:t>
            </a:r>
            <a:r>
              <a:rPr lang="en-GB" dirty="0" err="1" smtClean="0"/>
              <a:t>ndërmjet</a:t>
            </a:r>
            <a:r>
              <a:rPr lang="en-GB" dirty="0" smtClean="0"/>
              <a:t> </a:t>
            </a:r>
            <a:r>
              <a:rPr lang="en-GB" dirty="0" err="1" smtClean="0"/>
              <a:t>lidhjes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nevojshme</a:t>
            </a:r>
            <a:r>
              <a:rPr lang="en-GB" dirty="0" smtClean="0"/>
              <a:t> midis </a:t>
            </a:r>
            <a:r>
              <a:rPr lang="en-GB" dirty="0" err="1" smtClean="0"/>
              <a:t>emrit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vendit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produktit</a:t>
            </a:r>
            <a:r>
              <a:rPr lang="en-GB" dirty="0" smtClean="0"/>
              <a:t>.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rastin</a:t>
            </a:r>
            <a:r>
              <a:rPr lang="en-GB" dirty="0" smtClean="0"/>
              <a:t> e PDO-</a:t>
            </a:r>
            <a:r>
              <a:rPr lang="en-GB" dirty="0" err="1" smtClean="0"/>
              <a:t>ve</a:t>
            </a:r>
            <a:r>
              <a:rPr lang="en-GB" dirty="0" smtClean="0"/>
              <a:t>, </a:t>
            </a:r>
            <a:r>
              <a:rPr lang="en-GB" dirty="0" err="1" smtClean="0"/>
              <a:t>cilësitë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karakteristikat</a:t>
            </a:r>
            <a:r>
              <a:rPr lang="en-GB" dirty="0" smtClean="0"/>
              <a:t> e </a:t>
            </a:r>
            <a:r>
              <a:rPr lang="en-GB" dirty="0" err="1" smtClean="0"/>
              <a:t>produktit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jetë</a:t>
            </a:r>
            <a:r>
              <a:rPr lang="en-GB" dirty="0" smtClean="0"/>
              <a:t> "</a:t>
            </a:r>
            <a:r>
              <a:rPr lang="en-GB" dirty="0" err="1" smtClean="0"/>
              <a:t>esencialisht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ekskluzivisht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shkak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mjedisi</a:t>
            </a:r>
            <a:r>
              <a:rPr lang="en-GB" dirty="0" smtClean="0"/>
              <a:t> </a:t>
            </a:r>
            <a:r>
              <a:rPr lang="en-GB" dirty="0" err="1" smtClean="0"/>
              <a:t>gjeografik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veçantë</a:t>
            </a:r>
            <a:r>
              <a:rPr lang="en-GB" dirty="0" smtClean="0"/>
              <a:t> me </a:t>
            </a:r>
            <a:r>
              <a:rPr lang="en-GB" dirty="0" err="1" smtClean="0"/>
              <a:t>faktorët</a:t>
            </a:r>
            <a:r>
              <a:rPr lang="en-GB" dirty="0" smtClean="0"/>
              <a:t> e </a:t>
            </a:r>
            <a:r>
              <a:rPr lang="en-GB" dirty="0" err="1" smtClean="0"/>
              <a:t>natyrshëm</a:t>
            </a:r>
            <a:r>
              <a:rPr lang="en-GB" dirty="0" smtClean="0"/>
              <a:t> </a:t>
            </a:r>
            <a:r>
              <a:rPr lang="en-GB" dirty="0" err="1" smtClean="0"/>
              <a:t>natyrorë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njerëzorë</a:t>
            </a:r>
            <a:r>
              <a:rPr lang="en-GB" dirty="0" smtClean="0"/>
              <a:t>".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kundërt</a:t>
            </a:r>
            <a:r>
              <a:rPr lang="en-GB" dirty="0" smtClean="0"/>
              <a:t>, </a:t>
            </a:r>
            <a:r>
              <a:rPr lang="en-GB" dirty="0" err="1" smtClean="0"/>
              <a:t>një</a:t>
            </a:r>
            <a:r>
              <a:rPr lang="en-GB" dirty="0" smtClean="0"/>
              <a:t> term </a:t>
            </a:r>
            <a:r>
              <a:rPr lang="en-GB" dirty="0" err="1" smtClean="0"/>
              <a:t>gjeografik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konsiderohet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PGI </a:t>
            </a:r>
            <a:r>
              <a:rPr lang="en-GB" dirty="0" err="1" smtClean="0"/>
              <a:t>kur</a:t>
            </a:r>
            <a:r>
              <a:rPr lang="en-GB" dirty="0" smtClean="0"/>
              <a:t> </a:t>
            </a:r>
            <a:r>
              <a:rPr lang="en-GB" dirty="0" err="1" smtClean="0"/>
              <a:t>cilësia</a:t>
            </a:r>
            <a:r>
              <a:rPr lang="en-GB" dirty="0" smtClean="0"/>
              <a:t> e </a:t>
            </a:r>
            <a:r>
              <a:rPr lang="en-GB" dirty="0" err="1" smtClean="0"/>
              <a:t>produktit</a:t>
            </a:r>
            <a:r>
              <a:rPr lang="en-GB" dirty="0" smtClean="0"/>
              <a:t> </a:t>
            </a:r>
            <a:r>
              <a:rPr lang="en-GB" dirty="0" err="1" smtClean="0"/>
              <a:t>apo</a:t>
            </a:r>
            <a:r>
              <a:rPr lang="en-GB" dirty="0" smtClean="0"/>
              <a:t> </a:t>
            </a:r>
            <a:r>
              <a:rPr lang="en-GB" dirty="0" err="1" smtClean="0"/>
              <a:t>reputacioni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tij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atribuohet</a:t>
            </a:r>
            <a:r>
              <a:rPr lang="en-GB" dirty="0" smtClean="0"/>
              <a:t> </a:t>
            </a:r>
            <a:r>
              <a:rPr lang="en-GB" dirty="0" err="1" smtClean="0"/>
              <a:t>origjinës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tij</a:t>
            </a:r>
            <a:r>
              <a:rPr lang="en-GB" dirty="0" smtClean="0"/>
              <a:t> </a:t>
            </a:r>
            <a:r>
              <a:rPr lang="en-GB" dirty="0" err="1" smtClean="0"/>
              <a:t>gjeografike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dyti</a:t>
            </a:r>
            <a:r>
              <a:rPr lang="en-GB" dirty="0" smtClean="0"/>
              <a:t>, </a:t>
            </a:r>
            <a:r>
              <a:rPr lang="en-GB" dirty="0" err="1" smtClean="0"/>
              <a:t>mbrojtja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përcaktim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origjinës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mundur</a:t>
            </a:r>
            <a:r>
              <a:rPr lang="en-GB" dirty="0" smtClean="0"/>
              <a:t> </a:t>
            </a:r>
            <a:r>
              <a:rPr lang="en-GB" dirty="0" err="1" smtClean="0"/>
              <a:t>vetëm</a:t>
            </a:r>
            <a:r>
              <a:rPr lang="en-GB" dirty="0" smtClean="0"/>
              <a:t> </a:t>
            </a:r>
            <a:r>
              <a:rPr lang="en-GB" dirty="0" err="1" smtClean="0"/>
              <a:t>kur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gjitha</a:t>
            </a:r>
            <a:r>
              <a:rPr lang="en-GB" dirty="0" smtClean="0"/>
              <a:t> </a:t>
            </a:r>
            <a:r>
              <a:rPr lang="en-GB" dirty="0" err="1" smtClean="0"/>
              <a:t>fazat</a:t>
            </a:r>
            <a:r>
              <a:rPr lang="en-GB" dirty="0" smtClean="0"/>
              <a:t>,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prodhimi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lëndëve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tek</a:t>
            </a:r>
            <a:r>
              <a:rPr lang="en-GB" dirty="0" smtClean="0"/>
              <a:t> </a:t>
            </a:r>
            <a:r>
              <a:rPr lang="en-GB" dirty="0" err="1" smtClean="0"/>
              <a:t>përgatitja</a:t>
            </a:r>
            <a:r>
              <a:rPr lang="en-GB" dirty="0" smtClean="0"/>
              <a:t> e </a:t>
            </a:r>
            <a:r>
              <a:rPr lang="en-GB" dirty="0" err="1" smtClean="0"/>
              <a:t>produktit</a:t>
            </a:r>
            <a:r>
              <a:rPr lang="en-GB" dirty="0" smtClean="0"/>
              <a:t> </a:t>
            </a:r>
            <a:r>
              <a:rPr lang="en-GB" dirty="0" err="1" smtClean="0"/>
              <a:t>përfundimtar</a:t>
            </a:r>
            <a:r>
              <a:rPr lang="en-GB" dirty="0" smtClean="0"/>
              <a:t> </a:t>
            </a:r>
            <a:r>
              <a:rPr lang="en-GB" dirty="0" err="1" smtClean="0"/>
              <a:t>zhvillohen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zonën</a:t>
            </a:r>
            <a:r>
              <a:rPr lang="en-GB" dirty="0" smtClean="0"/>
              <a:t> e </a:t>
            </a:r>
            <a:r>
              <a:rPr lang="en-GB" dirty="0" err="1" smtClean="0"/>
              <a:t>përcaktuar</a:t>
            </a:r>
            <a:r>
              <a:rPr lang="en-GB" dirty="0" smtClean="0"/>
              <a:t> </a:t>
            </a:r>
            <a:r>
              <a:rPr lang="en-GB" dirty="0" err="1" smtClean="0"/>
              <a:t>gjeografike</a:t>
            </a:r>
            <a:r>
              <a:rPr lang="en-GB" dirty="0" smtClean="0"/>
              <a:t>. </a:t>
            </a:r>
            <a:r>
              <a:rPr lang="en-GB" dirty="0" err="1" smtClean="0"/>
              <a:t>Për</a:t>
            </a:r>
            <a:r>
              <a:rPr lang="en-GB" dirty="0" smtClean="0"/>
              <a:t> PGI-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e </a:t>
            </a:r>
            <a:r>
              <a:rPr lang="en-GB" dirty="0" err="1" smtClean="0"/>
              <a:t>mjaftueshme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qoftë</a:t>
            </a:r>
            <a:r>
              <a:rPr lang="en-GB" dirty="0" smtClean="0"/>
              <a:t> se </a:t>
            </a:r>
            <a:r>
              <a:rPr lang="en-GB" dirty="0" err="1" smtClean="0"/>
              <a:t>vetëm</a:t>
            </a:r>
            <a:r>
              <a:rPr lang="en-GB" dirty="0" smtClean="0"/>
              <a:t> </a:t>
            </a:r>
            <a:r>
              <a:rPr lang="en-GB" dirty="0" err="1" smtClean="0"/>
              <a:t>njëra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ato</a:t>
            </a:r>
            <a:r>
              <a:rPr lang="en-GB" dirty="0" smtClean="0"/>
              <a:t> </a:t>
            </a:r>
            <a:r>
              <a:rPr lang="en-GB" dirty="0" err="1" smtClean="0"/>
              <a:t>faza</a:t>
            </a:r>
            <a:r>
              <a:rPr lang="en-GB" dirty="0" smtClean="0"/>
              <a:t> </a:t>
            </a:r>
            <a:r>
              <a:rPr lang="en-GB" dirty="0" err="1" smtClean="0"/>
              <a:t>gjendet</a:t>
            </a:r>
            <a:r>
              <a:rPr lang="en-GB" baseline="0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fushën</a:t>
            </a:r>
            <a:r>
              <a:rPr lang="en-GB" dirty="0" smtClean="0"/>
              <a:t> </a:t>
            </a:r>
            <a:r>
              <a:rPr lang="en-GB" dirty="0" err="1" smtClean="0"/>
              <a:t>përkatëse</a:t>
            </a:r>
            <a:r>
              <a:rPr lang="en-GB" dirty="0" smtClean="0"/>
              <a:t>.</a:t>
            </a:r>
          </a:p>
        </p:txBody>
      </p:sp>
      <p:sp>
        <p:nvSpPr>
          <p:cNvPr id="245764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6" tIns="45438" rIns="90876" bIns="45438" anchor="b"/>
          <a:lstStyle/>
          <a:p>
            <a:pPr algn="r" defTabSz="908881"/>
            <a:fld id="{A13FC21C-A62D-4A80-9B41-F1805055BC65}" type="slidenum">
              <a:rPr lang="en-GB" sz="1200"/>
              <a:pPr algn="r" defTabSz="908881"/>
              <a:t>27</a:t>
            </a:fld>
            <a:endParaRPr lang="en-GB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1888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  <a:noFill/>
        </p:spPr>
        <p:txBody>
          <a:bodyPr lIns="90874" tIns="45437" rIns="90874" bIns="45437"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The following slides provide a basic introduction to utility models.</a:t>
            </a:r>
          </a:p>
        </p:txBody>
      </p:sp>
      <p:sp>
        <p:nvSpPr>
          <p:cNvPr id="247812" name="Slide Number Placeholder 3"/>
          <p:cNvSpPr txBox="1">
            <a:spLocks noGrp="1"/>
          </p:cNvSpPr>
          <p:nvPr/>
        </p:nvSpPr>
        <p:spPr bwMode="auto">
          <a:xfrm>
            <a:off x="381952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4" tIns="45437" rIns="90874" bIns="45437" anchor="b"/>
          <a:lstStyle/>
          <a:p>
            <a:pPr algn="r" defTabSz="908881"/>
            <a:fld id="{180B54B3-90B4-40D2-992F-9B51CAEA2183}" type="slidenum">
              <a:rPr lang="en-GB" sz="1200"/>
              <a:pPr algn="r" defTabSz="908881"/>
              <a:t>28</a:t>
            </a:fld>
            <a:endParaRPr lang="en-GB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1888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74" tIns="45437" rIns="90874" bIns="45437"/>
          <a:lstStyle/>
          <a:p>
            <a:endParaRPr lang="en-GB" dirty="0" smtClean="0"/>
          </a:p>
          <a:p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drejtat</a:t>
            </a:r>
            <a:r>
              <a:rPr lang="en-GB" dirty="0" smtClean="0"/>
              <a:t> e </a:t>
            </a:r>
            <a:r>
              <a:rPr lang="en-GB" dirty="0" err="1" smtClean="0"/>
              <a:t>pronësisë</a:t>
            </a:r>
            <a:r>
              <a:rPr lang="en-GB" dirty="0" smtClean="0"/>
              <a:t> </a:t>
            </a:r>
            <a:r>
              <a:rPr lang="en-GB" dirty="0" err="1" smtClean="0"/>
              <a:t>intelektuale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mbrojnë</a:t>
            </a:r>
            <a:r>
              <a:rPr lang="en-GB" dirty="0" smtClean="0"/>
              <a:t> </a:t>
            </a:r>
            <a:r>
              <a:rPr lang="en-GB" dirty="0" err="1" smtClean="0"/>
              <a:t>shpikjet</a:t>
            </a:r>
            <a:r>
              <a:rPr lang="en-GB" dirty="0" smtClean="0"/>
              <a:t> </a:t>
            </a:r>
            <a:r>
              <a:rPr lang="en-GB" dirty="0" err="1" smtClean="0"/>
              <a:t>teknike</a:t>
            </a:r>
            <a:r>
              <a:rPr lang="en-GB" dirty="0" smtClean="0"/>
              <a:t>, </a:t>
            </a:r>
            <a:r>
              <a:rPr lang="en-GB" dirty="0" err="1" smtClean="0"/>
              <a:t>ashtu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patentat</a:t>
            </a:r>
            <a:r>
              <a:rPr lang="en-GB" dirty="0" smtClean="0"/>
              <a:t>. </a:t>
            </a:r>
            <a:r>
              <a:rPr lang="en-GB" dirty="0" err="1" smtClean="0"/>
              <a:t>Ndryshe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patentat</a:t>
            </a:r>
            <a:r>
              <a:rPr lang="en-GB" dirty="0" smtClean="0"/>
              <a:t>, </a:t>
            </a:r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përdoren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vende</a:t>
            </a:r>
            <a:r>
              <a:rPr lang="en-GB" dirty="0" smtClean="0"/>
              <a:t> -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shembull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Austri</a:t>
            </a:r>
            <a:r>
              <a:rPr lang="en-GB" dirty="0" smtClean="0"/>
              <a:t>, </a:t>
            </a:r>
            <a:r>
              <a:rPr lang="en-GB" dirty="0" err="1" smtClean="0"/>
              <a:t>Kinë</a:t>
            </a:r>
            <a:r>
              <a:rPr lang="en-GB" dirty="0" smtClean="0"/>
              <a:t>, </a:t>
            </a:r>
            <a:r>
              <a:rPr lang="en-GB" dirty="0" err="1" smtClean="0"/>
              <a:t>Gjermani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Japoni</a:t>
            </a:r>
            <a:r>
              <a:rPr lang="en-GB" dirty="0" smtClean="0"/>
              <a:t>,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jo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ca</a:t>
            </a:r>
            <a:r>
              <a:rPr lang="en-GB" dirty="0" smtClean="0"/>
              <a:t> </a:t>
            </a:r>
            <a:r>
              <a:rPr lang="en-GB" dirty="0" err="1" smtClean="0"/>
              <a:t>vende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tjerat</a:t>
            </a:r>
            <a:r>
              <a:rPr lang="en-GB" dirty="0" smtClean="0"/>
              <a:t>,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shembull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Kanada</a:t>
            </a:r>
            <a:r>
              <a:rPr lang="en-GB" dirty="0" smtClean="0"/>
              <a:t>, Britani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Madhe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SHBA.</a:t>
            </a:r>
          </a:p>
          <a:p>
            <a:endParaRPr lang="en-GB" dirty="0" smtClean="0"/>
          </a:p>
          <a:p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përgjithësi</a:t>
            </a:r>
            <a:r>
              <a:rPr lang="en-GB" dirty="0" smtClean="0"/>
              <a:t>, </a:t>
            </a:r>
            <a:r>
              <a:rPr lang="en-GB" dirty="0" err="1" smtClean="0"/>
              <a:t>kërkesat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dorëzohen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vendin</a:t>
            </a:r>
            <a:r>
              <a:rPr lang="en-GB" dirty="0" smtClean="0"/>
              <a:t> </a:t>
            </a:r>
            <a:r>
              <a:rPr lang="en-GB" dirty="0" err="1" smtClean="0"/>
              <a:t>ku</a:t>
            </a:r>
            <a:r>
              <a:rPr lang="en-GB" dirty="0" smtClean="0"/>
              <a:t> </a:t>
            </a:r>
            <a:r>
              <a:rPr lang="en-GB" dirty="0" err="1" smtClean="0"/>
              <a:t>aplikanti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duke </a:t>
            </a:r>
            <a:r>
              <a:rPr lang="en-GB" dirty="0" err="1" smtClean="0"/>
              <a:t>kërkuar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shpikjen</a:t>
            </a:r>
            <a:r>
              <a:rPr lang="en-GB" dirty="0" smtClean="0"/>
              <a:t> e </a:t>
            </a:r>
            <a:r>
              <a:rPr lang="en-GB" dirty="0" err="1" smtClean="0"/>
              <a:t>tij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model </a:t>
            </a:r>
            <a:r>
              <a:rPr lang="en-GB" dirty="0" err="1" smtClean="0"/>
              <a:t>europian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ndërkombëtar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shërbimeve</a:t>
            </a:r>
            <a:r>
              <a:rPr lang="en-GB" dirty="0" smtClean="0"/>
              <a:t>, </a:t>
            </a:r>
            <a:r>
              <a:rPr lang="en-GB" dirty="0" err="1" smtClean="0"/>
              <a:t>përveçse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Afrikë</a:t>
            </a:r>
            <a:r>
              <a:rPr lang="en-GB" dirty="0" smtClean="0"/>
              <a:t>,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Evropë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ka</a:t>
            </a:r>
            <a:r>
              <a:rPr lang="en-GB" dirty="0" smtClean="0"/>
              <a:t> as </a:t>
            </a:r>
            <a:r>
              <a:rPr lang="en-GB" dirty="0" err="1" smtClean="0"/>
              <a:t>ndonjë</a:t>
            </a:r>
            <a:r>
              <a:rPr lang="en-GB" dirty="0" smtClean="0"/>
              <a:t> </a:t>
            </a:r>
            <a:r>
              <a:rPr lang="en-GB" dirty="0" err="1" smtClean="0"/>
              <a:t>opsion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centralizuar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paraqitjen</a:t>
            </a:r>
            <a:r>
              <a:rPr lang="en-GB" dirty="0" smtClean="0"/>
              <a:t> e </a:t>
            </a:r>
            <a:r>
              <a:rPr lang="en-GB" dirty="0" err="1" smtClean="0"/>
              <a:t>kërkesave</a:t>
            </a:r>
            <a:r>
              <a:rPr lang="en-GB" dirty="0" smtClean="0"/>
              <a:t>. </a:t>
            </a:r>
            <a:r>
              <a:rPr lang="en-GB" dirty="0" err="1" smtClean="0"/>
              <a:t>Megjithatë</a:t>
            </a:r>
            <a:r>
              <a:rPr lang="en-GB" dirty="0" smtClean="0"/>
              <a:t>,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vende</a:t>
            </a:r>
            <a:r>
              <a:rPr lang="en-GB" dirty="0" smtClean="0"/>
              <a:t>, </a:t>
            </a:r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paraqitet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bazë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aplikimi</a:t>
            </a:r>
            <a:r>
              <a:rPr lang="en-GB" dirty="0" smtClean="0"/>
              <a:t> </a:t>
            </a:r>
            <a:r>
              <a:rPr lang="en-GB" dirty="0" err="1" smtClean="0"/>
              <a:t>ndërkombëtar</a:t>
            </a:r>
            <a:r>
              <a:rPr lang="en-GB" dirty="0" smtClean="0"/>
              <a:t> PCT.</a:t>
            </a:r>
          </a:p>
          <a:p>
            <a:endParaRPr lang="en-GB" dirty="0" smtClean="0"/>
          </a:p>
          <a:p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varësi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ligjit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vendin</a:t>
            </a:r>
            <a:r>
              <a:rPr lang="en-GB" dirty="0" smtClean="0"/>
              <a:t> </a:t>
            </a:r>
            <a:r>
              <a:rPr lang="en-GB" dirty="0" err="1" smtClean="0"/>
              <a:t>përkatës</a:t>
            </a:r>
            <a:r>
              <a:rPr lang="en-GB" dirty="0" smtClean="0"/>
              <a:t>, </a:t>
            </a:r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ofrojë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deri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maksimum</a:t>
            </a:r>
            <a:r>
              <a:rPr lang="en-GB" dirty="0" smtClean="0"/>
              <a:t> </a:t>
            </a:r>
            <a:r>
              <a:rPr lang="en-GB" dirty="0" err="1" smtClean="0"/>
              <a:t>prej</a:t>
            </a:r>
            <a:r>
              <a:rPr lang="en-GB" dirty="0" smtClean="0"/>
              <a:t> 10 </a:t>
            </a:r>
            <a:r>
              <a:rPr lang="en-GB" dirty="0" err="1" smtClean="0"/>
              <a:t>vjet</a:t>
            </a:r>
            <a:r>
              <a:rPr lang="en-GB" dirty="0" smtClean="0"/>
              <a:t>. </a:t>
            </a:r>
            <a:r>
              <a:rPr lang="en-GB" dirty="0" err="1" smtClean="0"/>
              <a:t>Kjo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situatë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është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ndryshme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patentat</a:t>
            </a:r>
            <a:r>
              <a:rPr lang="en-GB" dirty="0" smtClean="0"/>
              <a:t>,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cilat</a:t>
            </a:r>
            <a:r>
              <a:rPr lang="en-GB" dirty="0" smtClean="0"/>
              <a:t> </a:t>
            </a:r>
            <a:r>
              <a:rPr lang="en-GB" dirty="0" err="1" smtClean="0"/>
              <a:t>ofrojnë</a:t>
            </a:r>
            <a:r>
              <a:rPr lang="en-GB" dirty="0" smtClean="0"/>
              <a:t> 20 </a:t>
            </a:r>
            <a:r>
              <a:rPr lang="en-GB" dirty="0" err="1" smtClean="0"/>
              <a:t>vjet</a:t>
            </a:r>
            <a:r>
              <a:rPr lang="en-GB" dirty="0" smtClean="0"/>
              <a:t> </a:t>
            </a:r>
            <a:r>
              <a:rPr lang="en-GB" dirty="0" err="1" smtClean="0"/>
              <a:t>mbrojtjes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shumicën</a:t>
            </a:r>
            <a:r>
              <a:rPr lang="en-GB" dirty="0" smtClean="0"/>
              <a:t> e </a:t>
            </a:r>
            <a:r>
              <a:rPr lang="en-GB" dirty="0" err="1" smtClean="0"/>
              <a:t>vendeve</a:t>
            </a:r>
            <a:r>
              <a:rPr lang="en-GB" dirty="0" smtClean="0"/>
              <a:t>, </a:t>
            </a:r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regjistrohen</a:t>
            </a:r>
            <a:r>
              <a:rPr lang="en-GB" dirty="0" smtClean="0"/>
              <a:t> pa </a:t>
            </a:r>
            <a:r>
              <a:rPr lang="en-GB" dirty="0" err="1" smtClean="0"/>
              <a:t>shqyrtim</a:t>
            </a:r>
            <a:r>
              <a:rPr lang="en-GB" dirty="0" smtClean="0"/>
              <a:t>, </a:t>
            </a:r>
            <a:r>
              <a:rPr lang="en-GB" dirty="0" err="1" smtClean="0"/>
              <a:t>brenda</a:t>
            </a:r>
            <a:r>
              <a:rPr lang="en-GB" dirty="0" smtClean="0"/>
              <a:t> </a:t>
            </a: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muajve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paraqitja</a:t>
            </a:r>
            <a:r>
              <a:rPr lang="en-GB" dirty="0" smtClean="0"/>
              <a:t> e </a:t>
            </a:r>
            <a:r>
              <a:rPr lang="en-GB" dirty="0" err="1" smtClean="0"/>
              <a:t>kërkesës</a:t>
            </a:r>
            <a:r>
              <a:rPr lang="en-GB" dirty="0" smtClean="0"/>
              <a:t>. Ata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jepene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ose</a:t>
            </a:r>
            <a:r>
              <a:rPr lang="en-GB" baseline="0" dirty="0" smtClean="0"/>
              <a:t> plus </a:t>
            </a:r>
            <a:r>
              <a:rPr lang="en-GB" baseline="0" dirty="0" err="1" smtClean="0"/>
              <a:t>patentës</a:t>
            </a:r>
            <a:r>
              <a:rPr lang="en-GB" baseline="0" dirty="0" smtClean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vend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patentës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512763"/>
            <a:ext cx="4935538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xfrm>
            <a:off x="459730" y="4349305"/>
            <a:ext cx="5866446" cy="5129633"/>
          </a:xfrm>
        </p:spPr>
        <p:txBody>
          <a:bodyPr lIns="91854" tIns="45927" rIns="91854" bIns="45927"/>
          <a:lstStyle/>
          <a:p>
            <a:pPr eaLnBrk="1" hangingPunct="1"/>
            <a:r>
              <a:rPr lang="en-GB" b="1" dirty="0" err="1" smtClean="0"/>
              <a:t>Patenta</a:t>
            </a:r>
            <a:r>
              <a:rPr lang="en-GB" b="1" dirty="0" smtClean="0"/>
              <a:t> </a:t>
            </a:r>
            <a:r>
              <a:rPr lang="en-GB" b="1" dirty="0" err="1" smtClean="0"/>
              <a:t>jepet</a:t>
            </a:r>
            <a:r>
              <a:rPr lang="en-GB" b="1" dirty="0" smtClean="0"/>
              <a:t> </a:t>
            </a:r>
            <a:r>
              <a:rPr lang="en-GB" b="1" dirty="0" err="1" smtClean="0"/>
              <a:t>për</a:t>
            </a:r>
            <a:r>
              <a:rPr lang="en-GB" b="1" dirty="0" smtClean="0"/>
              <a:t> </a:t>
            </a:r>
            <a:r>
              <a:rPr lang="en-GB" b="1" dirty="0" err="1" smtClean="0"/>
              <a:t>shpikje</a:t>
            </a:r>
            <a:r>
              <a:rPr lang="en-GB" b="1" dirty="0" smtClean="0"/>
              <a:t> </a:t>
            </a:r>
            <a:r>
              <a:rPr lang="en-GB" b="1" dirty="0" err="1" smtClean="0"/>
              <a:t>teknike</a:t>
            </a:r>
            <a:r>
              <a:rPr lang="en-GB" b="1" dirty="0" smtClean="0"/>
              <a:t>. </a:t>
            </a:r>
            <a:r>
              <a:rPr lang="en-GB" b="1" dirty="0" err="1" smtClean="0"/>
              <a:t>Kërkesat</a:t>
            </a:r>
            <a:r>
              <a:rPr lang="en-GB" b="1" dirty="0" smtClean="0"/>
              <a:t> </a:t>
            </a:r>
            <a:r>
              <a:rPr lang="en-GB" b="1" dirty="0" err="1" smtClean="0"/>
              <a:t>për</a:t>
            </a:r>
            <a:r>
              <a:rPr lang="en-GB" b="1" dirty="0" smtClean="0"/>
              <a:t> </a:t>
            </a:r>
            <a:r>
              <a:rPr lang="en-GB" b="1" dirty="0" err="1" smtClean="0"/>
              <a:t>patenta</a:t>
            </a:r>
            <a:r>
              <a:rPr lang="en-GB" b="1" dirty="0" smtClean="0"/>
              <a:t> </a:t>
            </a:r>
            <a:r>
              <a:rPr lang="en-GB" b="1" dirty="0" err="1" smtClean="0"/>
              <a:t>shqyrtohen</a:t>
            </a:r>
            <a:r>
              <a:rPr lang="en-GB" b="1" dirty="0" smtClean="0"/>
              <a:t> </a:t>
            </a:r>
            <a:r>
              <a:rPr lang="en-GB" b="1" dirty="0" err="1" smtClean="0"/>
              <a:t>nga</a:t>
            </a:r>
            <a:r>
              <a:rPr lang="en-GB" b="1" dirty="0" smtClean="0"/>
              <a:t> </a:t>
            </a:r>
            <a:r>
              <a:rPr lang="en-GB" b="1" dirty="0" err="1" smtClean="0"/>
              <a:t>zyra</a:t>
            </a:r>
            <a:r>
              <a:rPr lang="en-GB" b="1" dirty="0" smtClean="0"/>
              <a:t> e </a:t>
            </a:r>
            <a:r>
              <a:rPr lang="en-GB" b="1" dirty="0" err="1" smtClean="0"/>
              <a:t>patentave</a:t>
            </a:r>
            <a:r>
              <a:rPr lang="en-GB" b="1" dirty="0" smtClean="0"/>
              <a:t> </a:t>
            </a:r>
            <a:r>
              <a:rPr lang="en-GB" b="1" dirty="0" err="1" smtClean="0"/>
              <a:t>ku</a:t>
            </a:r>
            <a:r>
              <a:rPr lang="en-GB" b="1" dirty="0" smtClean="0"/>
              <a:t> </a:t>
            </a:r>
            <a:r>
              <a:rPr lang="en-GB" b="1" dirty="0" err="1" smtClean="0"/>
              <a:t>ato</a:t>
            </a:r>
            <a:r>
              <a:rPr lang="en-GB" b="1" dirty="0" smtClean="0"/>
              <a:t> </a:t>
            </a:r>
            <a:r>
              <a:rPr lang="en-GB" b="1" dirty="0" err="1" smtClean="0"/>
              <a:t>janë</a:t>
            </a:r>
            <a:r>
              <a:rPr lang="en-GB" b="1" dirty="0" smtClean="0"/>
              <a:t> </a:t>
            </a:r>
            <a:r>
              <a:rPr lang="en-GB" b="1" dirty="0" err="1" smtClean="0"/>
              <a:t>depozituar</a:t>
            </a:r>
            <a:r>
              <a:rPr lang="en-GB" b="1" dirty="0" smtClean="0"/>
              <a:t>, </a:t>
            </a:r>
            <a:r>
              <a:rPr lang="en-GB" b="1" dirty="0" err="1" smtClean="0"/>
              <a:t>në</a:t>
            </a:r>
            <a:r>
              <a:rPr lang="en-GB" b="1" dirty="0" smtClean="0"/>
              <a:t> </a:t>
            </a:r>
            <a:r>
              <a:rPr lang="en-GB" b="1" dirty="0" err="1" smtClean="0"/>
              <a:t>mënyrë</a:t>
            </a:r>
            <a:r>
              <a:rPr lang="en-GB" b="1" dirty="0" smtClean="0"/>
              <a:t> </a:t>
            </a:r>
            <a:r>
              <a:rPr lang="en-GB" b="1" dirty="0" err="1" smtClean="0"/>
              <a:t>që</a:t>
            </a:r>
            <a:r>
              <a:rPr lang="en-GB" b="1" dirty="0" smtClean="0"/>
              <a:t> </a:t>
            </a:r>
            <a:r>
              <a:rPr lang="en-GB" b="1" dirty="0" err="1" smtClean="0"/>
              <a:t>të</a:t>
            </a:r>
            <a:r>
              <a:rPr lang="en-GB" b="1" dirty="0" smtClean="0"/>
              <a:t> </a:t>
            </a:r>
            <a:r>
              <a:rPr lang="en-GB" b="1" dirty="0" err="1" smtClean="0"/>
              <a:t>përcaktohet</a:t>
            </a:r>
            <a:r>
              <a:rPr lang="en-GB" b="1" dirty="0" smtClean="0"/>
              <a:t> </a:t>
            </a:r>
            <a:r>
              <a:rPr lang="en-GB" b="1" dirty="0" err="1" smtClean="0"/>
              <a:t>nëse</a:t>
            </a:r>
            <a:r>
              <a:rPr lang="en-GB" b="1" dirty="0" smtClean="0"/>
              <a:t> </a:t>
            </a:r>
            <a:r>
              <a:rPr lang="en-GB" b="1" dirty="0" err="1" smtClean="0"/>
              <a:t>ato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plotësojnë</a:t>
            </a:r>
            <a:r>
              <a:rPr lang="en-GB" b="1" dirty="0" smtClean="0"/>
              <a:t> </a:t>
            </a:r>
            <a:r>
              <a:rPr lang="en-GB" b="1" dirty="0" err="1" smtClean="0"/>
              <a:t>kërkesat</a:t>
            </a:r>
            <a:r>
              <a:rPr lang="en-GB" b="1" dirty="0" smtClean="0"/>
              <a:t> e </a:t>
            </a:r>
            <a:r>
              <a:rPr lang="en-GB" b="1" dirty="0" err="1" smtClean="0"/>
              <a:t>rrepta</a:t>
            </a:r>
            <a:r>
              <a:rPr lang="en-GB" b="1" dirty="0" smtClean="0"/>
              <a:t> </a:t>
            </a:r>
            <a:r>
              <a:rPr lang="en-GB" b="1" dirty="0" err="1" smtClean="0"/>
              <a:t>për</a:t>
            </a:r>
            <a:r>
              <a:rPr lang="en-GB" b="1" dirty="0" smtClean="0"/>
              <a:t> </a:t>
            </a:r>
            <a:r>
              <a:rPr lang="en-GB" b="1" dirty="0" err="1" smtClean="0"/>
              <a:t>dhënien</a:t>
            </a:r>
            <a:r>
              <a:rPr lang="en-GB" b="1" dirty="0" smtClean="0"/>
              <a:t> e </a:t>
            </a:r>
            <a:r>
              <a:rPr lang="en-GB" b="1" dirty="0" err="1" smtClean="0"/>
              <a:t>një</a:t>
            </a:r>
            <a:r>
              <a:rPr lang="en-GB" b="1" dirty="0" smtClean="0"/>
              <a:t> </a:t>
            </a:r>
            <a:r>
              <a:rPr lang="en-GB" b="1" dirty="0" err="1" smtClean="0"/>
              <a:t>patente</a:t>
            </a:r>
            <a:r>
              <a:rPr lang="en-GB" b="1" dirty="0" smtClean="0"/>
              <a:t>. </a:t>
            </a:r>
            <a:r>
              <a:rPr lang="en-GB" b="1" dirty="0" err="1" smtClean="0"/>
              <a:t>Patenta</a:t>
            </a:r>
            <a:r>
              <a:rPr lang="en-GB" b="1" dirty="0" smtClean="0"/>
              <a:t> </a:t>
            </a:r>
            <a:r>
              <a:rPr lang="en-GB" b="1" dirty="0" err="1" smtClean="0"/>
              <a:t>në</a:t>
            </a:r>
            <a:r>
              <a:rPr lang="en-GB" b="1" dirty="0" smtClean="0"/>
              <a:t> </a:t>
            </a:r>
            <a:r>
              <a:rPr lang="en-GB" b="1" dirty="0" err="1" smtClean="0"/>
              <a:t>përgjithësi</a:t>
            </a:r>
            <a:r>
              <a:rPr lang="en-GB" b="1" dirty="0" smtClean="0"/>
              <a:t> </a:t>
            </a:r>
            <a:r>
              <a:rPr lang="en-GB" b="1" dirty="0" err="1" smtClean="0"/>
              <a:t>zgjat</a:t>
            </a:r>
            <a:r>
              <a:rPr lang="en-GB" b="1" dirty="0" smtClean="0"/>
              <a:t> </a:t>
            </a:r>
            <a:r>
              <a:rPr lang="en-GB" b="1" dirty="0" err="1" smtClean="0"/>
              <a:t>për</a:t>
            </a:r>
            <a:r>
              <a:rPr lang="en-GB" b="1" dirty="0" smtClean="0"/>
              <a:t> </a:t>
            </a:r>
            <a:r>
              <a:rPr lang="en-GB" b="1" dirty="0" err="1" smtClean="0"/>
              <a:t>një</a:t>
            </a:r>
            <a:r>
              <a:rPr lang="en-GB" b="1" dirty="0" smtClean="0"/>
              <a:t> </a:t>
            </a:r>
            <a:r>
              <a:rPr lang="en-GB" b="1" dirty="0" err="1" smtClean="0"/>
              <a:t>periudhë</a:t>
            </a:r>
            <a:r>
              <a:rPr lang="en-GB" b="1" dirty="0" smtClean="0"/>
              <a:t> </a:t>
            </a:r>
            <a:r>
              <a:rPr lang="en-GB" b="1" dirty="0" err="1" smtClean="0"/>
              <a:t>maksimale</a:t>
            </a:r>
            <a:r>
              <a:rPr lang="en-GB" b="1" dirty="0" smtClean="0"/>
              <a:t> </a:t>
            </a:r>
            <a:r>
              <a:rPr lang="en-GB" b="1" dirty="0" err="1" smtClean="0"/>
              <a:t>prej</a:t>
            </a:r>
            <a:r>
              <a:rPr lang="en-GB" b="1" dirty="0" smtClean="0"/>
              <a:t> 20 </a:t>
            </a:r>
            <a:r>
              <a:rPr lang="en-GB" b="1" dirty="0" err="1" smtClean="0"/>
              <a:t>vjetësh</a:t>
            </a:r>
            <a:r>
              <a:rPr lang="en-GB" b="1" dirty="0" smtClean="0"/>
              <a:t> </a:t>
            </a:r>
            <a:r>
              <a:rPr lang="en-GB" b="1" dirty="0" err="1" smtClean="0"/>
              <a:t>nga</a:t>
            </a:r>
            <a:r>
              <a:rPr lang="en-GB" b="1" dirty="0" smtClean="0"/>
              <a:t> data e </a:t>
            </a:r>
            <a:r>
              <a:rPr lang="en-GB" b="1" dirty="0" err="1" smtClean="0"/>
              <a:t>depozitimit</a:t>
            </a:r>
            <a:r>
              <a:rPr lang="en-GB" b="1" dirty="0" smtClean="0"/>
              <a:t>.</a:t>
            </a:r>
          </a:p>
          <a:p>
            <a:pPr eaLnBrk="1" hangingPunct="1"/>
            <a:endParaRPr lang="en-GB" b="1" dirty="0" smtClean="0"/>
          </a:p>
          <a:p>
            <a:pPr eaLnBrk="1" hangingPunct="1"/>
            <a:r>
              <a:rPr lang="en-GB" b="1" dirty="0" err="1" smtClean="0"/>
              <a:t>Modelet</a:t>
            </a:r>
            <a:r>
              <a:rPr lang="en-GB" b="1" dirty="0" smtClean="0"/>
              <a:t> e </a:t>
            </a:r>
            <a:r>
              <a:rPr lang="en-GB" b="1" dirty="0" err="1" smtClean="0"/>
              <a:t>përdorimit</a:t>
            </a:r>
            <a:r>
              <a:rPr lang="en-GB" b="1" dirty="0" smtClean="0"/>
              <a:t> </a:t>
            </a:r>
            <a:r>
              <a:rPr lang="en-GB" b="1" dirty="0" err="1" smtClean="0"/>
              <a:t>ofrojnë</a:t>
            </a:r>
            <a:r>
              <a:rPr lang="en-GB" b="1" dirty="0" smtClean="0"/>
              <a:t> </a:t>
            </a:r>
            <a:r>
              <a:rPr lang="en-GB" b="1" dirty="0" err="1" smtClean="0"/>
              <a:t>mbrojtje</a:t>
            </a:r>
            <a:r>
              <a:rPr lang="en-GB" b="1" dirty="0" smtClean="0"/>
              <a:t> </a:t>
            </a:r>
            <a:r>
              <a:rPr lang="en-GB" b="1" dirty="0" err="1" smtClean="0"/>
              <a:t>më</a:t>
            </a:r>
            <a:r>
              <a:rPr lang="en-GB" b="1" dirty="0" smtClean="0"/>
              <a:t> </a:t>
            </a:r>
            <a:r>
              <a:rPr lang="en-GB" b="1" dirty="0" err="1" smtClean="0"/>
              <a:t>efektive</a:t>
            </a:r>
            <a:r>
              <a:rPr lang="en-GB" b="1" dirty="0" smtClean="0"/>
              <a:t>, </a:t>
            </a:r>
            <a:r>
              <a:rPr lang="en-GB" b="1" dirty="0" err="1" smtClean="0"/>
              <a:t>për</a:t>
            </a:r>
            <a:r>
              <a:rPr lang="en-GB" b="1" dirty="0" smtClean="0"/>
              <a:t> </a:t>
            </a:r>
            <a:r>
              <a:rPr lang="en-GB" b="1" dirty="0" err="1" smtClean="0"/>
              <a:t>një</a:t>
            </a:r>
            <a:r>
              <a:rPr lang="en-GB" b="1" dirty="0" smtClean="0"/>
              <a:t> </a:t>
            </a:r>
            <a:r>
              <a:rPr lang="en-GB" b="1" dirty="0" err="1" smtClean="0"/>
              <a:t>periudhë</a:t>
            </a:r>
            <a:r>
              <a:rPr lang="en-GB" b="1" dirty="0" smtClean="0"/>
              <a:t> </a:t>
            </a:r>
            <a:r>
              <a:rPr lang="en-GB" b="1" dirty="0" err="1" smtClean="0"/>
              <a:t>të</a:t>
            </a:r>
            <a:r>
              <a:rPr lang="en-GB" b="1" dirty="0" smtClean="0"/>
              <a:t> </a:t>
            </a:r>
            <a:r>
              <a:rPr lang="en-GB" b="1" dirty="0" err="1" smtClean="0"/>
              <a:t>shkurtër</a:t>
            </a:r>
            <a:r>
              <a:rPr lang="en-GB" b="1" dirty="0" smtClean="0"/>
              <a:t> </a:t>
            </a:r>
            <a:r>
              <a:rPr lang="en-GB" b="1" dirty="0" err="1" smtClean="0"/>
              <a:t>kohe</a:t>
            </a:r>
            <a:r>
              <a:rPr lang="en-GB" b="1" dirty="0" smtClean="0"/>
              <a:t>, </a:t>
            </a:r>
            <a:r>
              <a:rPr lang="en-GB" b="1" dirty="0" err="1" smtClean="0"/>
              <a:t>por</a:t>
            </a:r>
            <a:r>
              <a:rPr lang="en-GB" b="1" dirty="0" smtClean="0"/>
              <a:t> </a:t>
            </a:r>
            <a:r>
              <a:rPr lang="en-GB" b="1" dirty="0" err="1" smtClean="0"/>
              <a:t>zakonisht</a:t>
            </a:r>
            <a:r>
              <a:rPr lang="en-GB" b="1" dirty="0" smtClean="0"/>
              <a:t> </a:t>
            </a:r>
            <a:r>
              <a:rPr lang="en-GB" b="1" dirty="0" err="1" smtClean="0"/>
              <a:t>regjistrohen</a:t>
            </a:r>
            <a:r>
              <a:rPr lang="en-GB" b="1" dirty="0" smtClean="0"/>
              <a:t> </a:t>
            </a:r>
            <a:r>
              <a:rPr lang="en-GB" b="1" dirty="0" err="1" smtClean="0"/>
              <a:t>dhe</a:t>
            </a:r>
            <a:r>
              <a:rPr lang="en-GB" b="1" dirty="0" smtClean="0"/>
              <a:t> </a:t>
            </a:r>
            <a:r>
              <a:rPr lang="en-GB" b="1" dirty="0" err="1" smtClean="0"/>
              <a:t>publikohen</a:t>
            </a:r>
            <a:r>
              <a:rPr lang="en-GB" b="1" dirty="0" smtClean="0"/>
              <a:t> </a:t>
            </a:r>
            <a:r>
              <a:rPr lang="en-GB" b="1" dirty="0" err="1" smtClean="0"/>
              <a:t>shumë</a:t>
            </a:r>
            <a:r>
              <a:rPr lang="en-GB" b="1" dirty="0" smtClean="0"/>
              <a:t> </a:t>
            </a:r>
            <a:r>
              <a:rPr lang="en-GB" b="1" dirty="0" err="1" smtClean="0"/>
              <a:t>më</a:t>
            </a:r>
            <a:r>
              <a:rPr lang="en-GB" b="1" dirty="0" smtClean="0"/>
              <a:t> </a:t>
            </a:r>
            <a:r>
              <a:rPr lang="en-GB" b="1" dirty="0" err="1" smtClean="0"/>
              <a:t>shpejt</a:t>
            </a:r>
            <a:r>
              <a:rPr lang="en-GB" b="1" dirty="0" smtClean="0"/>
              <a:t> se </a:t>
            </a:r>
            <a:r>
              <a:rPr lang="en-GB" b="1" dirty="0" err="1" smtClean="0"/>
              <a:t>patentat</a:t>
            </a:r>
            <a:r>
              <a:rPr lang="en-GB" b="1" dirty="0" smtClean="0"/>
              <a:t>.</a:t>
            </a:r>
          </a:p>
          <a:p>
            <a:pPr eaLnBrk="1" hangingPunct="1"/>
            <a:endParaRPr lang="en-GB" b="1" dirty="0" smtClean="0"/>
          </a:p>
          <a:p>
            <a:pPr eaLnBrk="1" hangingPunct="1"/>
            <a:r>
              <a:rPr lang="en-GB" b="1" dirty="0" err="1" smtClean="0"/>
              <a:t>Të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drejtat</a:t>
            </a:r>
            <a:r>
              <a:rPr lang="en-GB" b="1" baseline="0" dirty="0" smtClean="0"/>
              <a:t> e </a:t>
            </a:r>
            <a:r>
              <a:rPr lang="en-GB" b="1" baseline="0" dirty="0" err="1" smtClean="0"/>
              <a:t>autorit</a:t>
            </a:r>
            <a:r>
              <a:rPr lang="en-GB" b="1" dirty="0" smtClean="0"/>
              <a:t> </a:t>
            </a:r>
            <a:r>
              <a:rPr lang="en-GB" b="1" dirty="0" err="1" smtClean="0"/>
              <a:t>nuk</a:t>
            </a:r>
            <a:r>
              <a:rPr lang="en-GB" b="1" dirty="0" smtClean="0"/>
              <a:t> </a:t>
            </a:r>
            <a:r>
              <a:rPr lang="en-GB" b="1" dirty="0" err="1" smtClean="0"/>
              <a:t>kanë</a:t>
            </a:r>
            <a:r>
              <a:rPr lang="en-GB" b="1" dirty="0" smtClean="0"/>
              <a:t> </a:t>
            </a:r>
            <a:r>
              <a:rPr lang="en-GB" b="1" dirty="0" err="1" smtClean="0"/>
              <a:t>nevojë</a:t>
            </a:r>
            <a:r>
              <a:rPr lang="en-GB" b="1" dirty="0" smtClean="0"/>
              <a:t> </a:t>
            </a:r>
            <a:r>
              <a:rPr lang="en-GB" b="1" dirty="0" err="1" smtClean="0"/>
              <a:t>të</a:t>
            </a:r>
            <a:r>
              <a:rPr lang="en-GB" b="1" dirty="0" smtClean="0"/>
              <a:t> </a:t>
            </a:r>
            <a:r>
              <a:rPr lang="en-GB" b="1" dirty="0" err="1" smtClean="0"/>
              <a:t>regjistrohen</a:t>
            </a:r>
            <a:r>
              <a:rPr lang="en-GB" b="1" dirty="0" smtClean="0"/>
              <a:t>. </a:t>
            </a:r>
            <a:r>
              <a:rPr lang="en-GB" b="1" dirty="0" err="1" smtClean="0"/>
              <a:t>Ato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lindin</a:t>
            </a:r>
            <a:r>
              <a:rPr lang="en-GB" b="1" dirty="0" smtClean="0"/>
              <a:t> </a:t>
            </a:r>
            <a:r>
              <a:rPr lang="en-GB" b="1" dirty="0" err="1" smtClean="0"/>
              <a:t>automatikisht</a:t>
            </a:r>
            <a:r>
              <a:rPr lang="en-GB" b="1" dirty="0" smtClean="0"/>
              <a:t> </a:t>
            </a:r>
            <a:r>
              <a:rPr lang="en-GB" b="1" dirty="0" err="1" smtClean="0"/>
              <a:t>në</a:t>
            </a:r>
            <a:r>
              <a:rPr lang="en-GB" b="1" dirty="0" smtClean="0"/>
              <a:t> </a:t>
            </a:r>
            <a:r>
              <a:rPr lang="en-GB" b="1" dirty="0" err="1" smtClean="0"/>
              <a:t>momentin</a:t>
            </a:r>
            <a:r>
              <a:rPr lang="en-GB" b="1" dirty="0" smtClean="0"/>
              <a:t> </a:t>
            </a:r>
            <a:r>
              <a:rPr lang="en-GB" b="1" dirty="0" err="1" smtClean="0"/>
              <a:t>kur</a:t>
            </a:r>
            <a:r>
              <a:rPr lang="en-GB" b="1" dirty="0" smtClean="0"/>
              <a:t> </a:t>
            </a:r>
            <a:r>
              <a:rPr lang="en-GB" b="1" dirty="0" err="1" smtClean="0"/>
              <a:t>krijohet</a:t>
            </a:r>
            <a:r>
              <a:rPr lang="en-GB" b="1" dirty="0" smtClean="0"/>
              <a:t> </a:t>
            </a:r>
            <a:r>
              <a:rPr lang="en-GB" b="1" dirty="0" err="1" smtClean="0"/>
              <a:t>një</a:t>
            </a:r>
            <a:r>
              <a:rPr lang="en-GB" b="1" dirty="0" smtClean="0"/>
              <a:t> </a:t>
            </a:r>
            <a:r>
              <a:rPr lang="en-GB" b="1" dirty="0" err="1" smtClean="0"/>
              <a:t>vepër</a:t>
            </a:r>
            <a:r>
              <a:rPr lang="en-GB" b="1" dirty="0" smtClean="0"/>
              <a:t>. </a:t>
            </a:r>
            <a:r>
              <a:rPr lang="en-GB" b="1" dirty="0" err="1" smtClean="0"/>
              <a:t>Ajo</a:t>
            </a:r>
            <a:r>
              <a:rPr lang="en-GB" b="1" dirty="0" smtClean="0"/>
              <a:t> </a:t>
            </a:r>
            <a:r>
              <a:rPr lang="en-GB" b="1" dirty="0" err="1" smtClean="0"/>
              <a:t>mbrojnë</a:t>
            </a:r>
            <a:r>
              <a:rPr lang="en-GB" b="1" dirty="0" smtClean="0"/>
              <a:t> </a:t>
            </a:r>
            <a:r>
              <a:rPr lang="en-GB" b="1" dirty="0" err="1" smtClean="0"/>
              <a:t>çdo</a:t>
            </a:r>
            <a:r>
              <a:rPr lang="en-GB" b="1" dirty="0" smtClean="0"/>
              <a:t> </a:t>
            </a:r>
            <a:r>
              <a:rPr lang="en-GB" b="1" dirty="0" err="1" smtClean="0"/>
              <a:t>lloj</a:t>
            </a:r>
            <a:r>
              <a:rPr lang="en-GB" b="1" dirty="0" smtClean="0"/>
              <a:t> </a:t>
            </a:r>
            <a:r>
              <a:rPr lang="en-GB" b="1" dirty="0" err="1" smtClean="0"/>
              <a:t>shprehje</a:t>
            </a:r>
            <a:r>
              <a:rPr lang="en-GB" b="1" dirty="0" smtClean="0"/>
              <a:t> </a:t>
            </a:r>
            <a:r>
              <a:rPr lang="en-GB" b="1" dirty="0" err="1" smtClean="0"/>
              <a:t>origjinale</a:t>
            </a:r>
            <a:r>
              <a:rPr lang="en-GB" b="1" dirty="0" smtClean="0"/>
              <a:t>, </a:t>
            </a:r>
            <a:r>
              <a:rPr lang="en-GB" b="1" dirty="0" err="1" smtClean="0"/>
              <a:t>krijuese</a:t>
            </a:r>
            <a:r>
              <a:rPr lang="en-GB" b="1" dirty="0" smtClean="0"/>
              <a:t>, duke </a:t>
            </a:r>
            <a:r>
              <a:rPr lang="en-GB" b="1" dirty="0" err="1" smtClean="0"/>
              <a:t>përfshirë</a:t>
            </a:r>
            <a:r>
              <a:rPr lang="en-GB" b="1" dirty="0" smtClean="0"/>
              <a:t> </a:t>
            </a:r>
            <a:r>
              <a:rPr lang="en-GB" b="1" dirty="0" err="1" smtClean="0"/>
              <a:t>edhe</a:t>
            </a:r>
            <a:r>
              <a:rPr lang="en-GB" b="1" dirty="0" smtClean="0"/>
              <a:t> </a:t>
            </a:r>
            <a:r>
              <a:rPr lang="en-GB" b="1" dirty="0" err="1" smtClean="0"/>
              <a:t>letërsinë</a:t>
            </a:r>
            <a:r>
              <a:rPr lang="en-GB" b="1" dirty="0" smtClean="0"/>
              <a:t>, </a:t>
            </a:r>
            <a:r>
              <a:rPr lang="en-GB" b="1" dirty="0" err="1" smtClean="0"/>
              <a:t>artit</a:t>
            </a:r>
            <a:r>
              <a:rPr lang="en-GB" b="1" dirty="0" smtClean="0"/>
              <a:t>, </a:t>
            </a:r>
            <a:r>
              <a:rPr lang="en-GB" b="1" dirty="0" err="1" smtClean="0"/>
              <a:t>dramën</a:t>
            </a:r>
            <a:r>
              <a:rPr lang="en-GB" b="1" dirty="0" smtClean="0"/>
              <a:t>, </a:t>
            </a:r>
            <a:r>
              <a:rPr lang="en-GB" b="1" dirty="0" err="1" smtClean="0"/>
              <a:t>muzikën</a:t>
            </a:r>
            <a:r>
              <a:rPr lang="en-GB" b="1" dirty="0" smtClean="0"/>
              <a:t>, </a:t>
            </a:r>
            <a:r>
              <a:rPr lang="en-GB" b="1" dirty="0" err="1" smtClean="0"/>
              <a:t>fotografinë</a:t>
            </a:r>
            <a:r>
              <a:rPr lang="en-GB" b="1" dirty="0" smtClean="0"/>
              <a:t>, </a:t>
            </a:r>
            <a:r>
              <a:rPr lang="en-GB" b="1" dirty="0" err="1" smtClean="0"/>
              <a:t>incizimet</a:t>
            </a:r>
            <a:r>
              <a:rPr lang="en-GB" b="1" dirty="0" smtClean="0"/>
              <a:t> </a:t>
            </a:r>
            <a:r>
              <a:rPr lang="en-GB" b="1" dirty="0" err="1" smtClean="0"/>
              <a:t>dhe</a:t>
            </a:r>
            <a:r>
              <a:rPr lang="en-GB" b="1" dirty="0" smtClean="0"/>
              <a:t> </a:t>
            </a:r>
            <a:r>
              <a:rPr lang="en-GB" b="1" dirty="0" err="1" smtClean="0"/>
              <a:t>transmetimet</a:t>
            </a:r>
            <a:r>
              <a:rPr lang="en-GB" b="1" dirty="0" smtClean="0"/>
              <a:t>.</a:t>
            </a:r>
          </a:p>
        </p:txBody>
      </p:sp>
      <p:sp>
        <p:nvSpPr>
          <p:cNvPr id="54276" name="Foliennummernplatzhalter 3"/>
          <p:cNvSpPr txBox="1">
            <a:spLocks noGrp="1"/>
          </p:cNvSpPr>
          <p:nvPr/>
        </p:nvSpPr>
        <p:spPr bwMode="auto">
          <a:xfrm>
            <a:off x="3819521" y="9386954"/>
            <a:ext cx="2922672" cy="4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54" tIns="45927" rIns="91854" bIns="45927" anchor="b"/>
          <a:lstStyle/>
          <a:p>
            <a:pPr algn="r" defTabSz="878432"/>
            <a:fld id="{FA539778-6FC9-4990-8447-91AB36AF7DC6}" type="slidenum">
              <a:rPr lang="de-DE" sz="1300"/>
              <a:pPr algn="r" defTabSz="878432"/>
              <a:t>3</a:t>
            </a:fld>
            <a:endParaRPr lang="de-DE" sz="13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1888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3"/>
          <p:cNvSpPr>
            <a:spLocks noGrp="1"/>
          </p:cNvSpPr>
          <p:nvPr>
            <p:ph type="body" idx="1"/>
          </p:nvPr>
        </p:nvSpPr>
        <p:spPr>
          <a:xfrm>
            <a:off x="673767" y="4694243"/>
            <a:ext cx="5396166" cy="4445887"/>
          </a:xfrm>
        </p:spPr>
        <p:txBody>
          <a:bodyPr/>
          <a:lstStyle/>
          <a:p>
            <a:endParaRPr lang="en-GB" dirty="0" smtClean="0"/>
          </a:p>
          <a:p>
            <a:r>
              <a:rPr lang="en-GB" baseline="0" dirty="0" err="1" smtClean="0"/>
              <a:t>Ky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diapozitiv</a:t>
            </a:r>
            <a:r>
              <a:rPr lang="en-GB" dirty="0" smtClean="0"/>
              <a:t> </a:t>
            </a:r>
            <a:r>
              <a:rPr lang="en-GB" dirty="0" err="1" smtClean="0"/>
              <a:t>krahason</a:t>
            </a:r>
            <a:r>
              <a:rPr lang="en-GB" dirty="0" smtClean="0"/>
              <a:t> </a:t>
            </a: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aspektet</a:t>
            </a:r>
            <a:r>
              <a:rPr lang="en-GB" dirty="0" smtClean="0"/>
              <a:t> </a:t>
            </a:r>
            <a:r>
              <a:rPr lang="en-GB" dirty="0" err="1" smtClean="0"/>
              <a:t>kryesore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modeleve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përdorimit</a:t>
            </a:r>
            <a:r>
              <a:rPr lang="en-GB" dirty="0" smtClean="0"/>
              <a:t> me </a:t>
            </a:r>
            <a:r>
              <a:rPr lang="en-GB" dirty="0" err="1" smtClean="0"/>
              <a:t>aspektet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kryesore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dirty="0" err="1" smtClean="0"/>
              <a:t>kërkesave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patenta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patentat</a:t>
            </a:r>
            <a:r>
              <a:rPr lang="en-GB" dirty="0" smtClean="0"/>
              <a:t> e </a:t>
            </a:r>
            <a:r>
              <a:rPr lang="en-GB" dirty="0" err="1" smtClean="0"/>
              <a:t>dhëna</a:t>
            </a:r>
            <a:r>
              <a:rPr lang="en-GB" dirty="0" smtClean="0"/>
              <a:t>. </a:t>
            </a:r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patentat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dy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regjistruara</a:t>
            </a:r>
            <a:r>
              <a:rPr lang="en-GB" dirty="0" smtClean="0"/>
              <a:t> </a:t>
            </a:r>
            <a:r>
              <a:rPr lang="en-GB" dirty="0" err="1" smtClean="0"/>
              <a:t>territoriale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ofrojnë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shpikjet</a:t>
            </a:r>
            <a:r>
              <a:rPr lang="en-GB" dirty="0" smtClean="0"/>
              <a:t> </a:t>
            </a:r>
            <a:r>
              <a:rPr lang="en-GB" dirty="0" err="1" smtClean="0"/>
              <a:t>teknike</a:t>
            </a:r>
            <a:r>
              <a:rPr lang="en-GB" dirty="0" smtClean="0"/>
              <a:t>. </a:t>
            </a:r>
            <a:r>
              <a:rPr lang="en-GB" dirty="0" err="1" smtClean="0"/>
              <a:t>Ndryshe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patentat</a:t>
            </a:r>
            <a:r>
              <a:rPr lang="en-GB" dirty="0" smtClean="0"/>
              <a:t>, </a:t>
            </a:r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vlefshme</a:t>
            </a:r>
            <a:r>
              <a:rPr lang="en-GB" dirty="0" smtClean="0"/>
              <a:t> </a:t>
            </a:r>
            <a:r>
              <a:rPr lang="en-GB" dirty="0" err="1" smtClean="0"/>
              <a:t>vetëm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vende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caktuara</a:t>
            </a:r>
            <a:r>
              <a:rPr lang="en-GB" dirty="0" smtClean="0"/>
              <a:t>. </a:t>
            </a:r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dorëzohen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mënyrë</a:t>
            </a:r>
            <a:r>
              <a:rPr lang="en-GB" dirty="0" smtClean="0"/>
              <a:t> </a:t>
            </a:r>
            <a:r>
              <a:rPr lang="en-GB" dirty="0" err="1" smtClean="0"/>
              <a:t>individuale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çdo</a:t>
            </a:r>
            <a:r>
              <a:rPr lang="en-GB" dirty="0" smtClean="0"/>
              <a:t> vend </a:t>
            </a:r>
            <a:r>
              <a:rPr lang="en-GB" dirty="0" err="1" smtClean="0"/>
              <a:t>ku</a:t>
            </a:r>
            <a:r>
              <a:rPr lang="en-GB" dirty="0" smtClean="0"/>
              <a:t> </a:t>
            </a:r>
            <a:r>
              <a:rPr lang="en-GB" dirty="0" err="1" smtClean="0"/>
              <a:t>dëshirohet</a:t>
            </a:r>
            <a:r>
              <a:rPr lang="en-GB" dirty="0" smtClean="0"/>
              <a:t> </a:t>
            </a:r>
            <a:r>
              <a:rPr lang="en-GB" dirty="0" err="1" smtClean="0"/>
              <a:t>mbrojtja</a:t>
            </a:r>
            <a:r>
              <a:rPr lang="en-GB" dirty="0" smtClean="0"/>
              <a:t>, </a:t>
            </a:r>
            <a:r>
              <a:rPr lang="en-GB" dirty="0" err="1" smtClean="0"/>
              <a:t>ndërsa</a:t>
            </a:r>
            <a:r>
              <a:rPr lang="en-GB" dirty="0" smtClean="0"/>
              <a:t> </a:t>
            </a:r>
            <a:r>
              <a:rPr lang="en-GB" dirty="0" err="1" smtClean="0"/>
              <a:t>kërkesa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patentë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depozitohet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nivel</a:t>
            </a:r>
            <a:r>
              <a:rPr lang="en-GB" dirty="0" smtClean="0"/>
              <a:t> </a:t>
            </a:r>
            <a:r>
              <a:rPr lang="en-GB" dirty="0" err="1" smtClean="0"/>
              <a:t>qendror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EPO </a:t>
            </a:r>
            <a:r>
              <a:rPr lang="en-GB" dirty="0" err="1" smtClean="0"/>
              <a:t>apo</a:t>
            </a:r>
            <a:r>
              <a:rPr lang="en-GB" dirty="0" smtClean="0"/>
              <a:t> WIPO. </a:t>
            </a:r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ofrojë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3 </a:t>
            </a:r>
            <a:r>
              <a:rPr lang="en-GB" dirty="0" err="1" smtClean="0"/>
              <a:t>deri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10 </a:t>
            </a:r>
            <a:r>
              <a:rPr lang="en-GB" dirty="0" err="1" smtClean="0"/>
              <a:t>vjet</a:t>
            </a:r>
            <a:r>
              <a:rPr lang="en-GB" dirty="0" smtClean="0"/>
              <a:t>, </a:t>
            </a:r>
            <a:r>
              <a:rPr lang="en-GB" dirty="0" err="1" smtClean="0"/>
              <a:t>ndërsa</a:t>
            </a:r>
            <a:r>
              <a:rPr lang="en-GB" dirty="0" smtClean="0"/>
              <a:t> </a:t>
            </a:r>
            <a:r>
              <a:rPr lang="en-GB" dirty="0" err="1" smtClean="0"/>
              <a:t>patentat</a:t>
            </a:r>
            <a:r>
              <a:rPr lang="en-GB" dirty="0" smtClean="0"/>
              <a:t> </a:t>
            </a:r>
            <a:r>
              <a:rPr lang="en-GB" dirty="0" err="1" smtClean="0"/>
              <a:t>ofrojë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20 </a:t>
            </a:r>
            <a:r>
              <a:rPr lang="en-GB" dirty="0" err="1" smtClean="0"/>
              <a:t>vjet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normalishtregjistrohen</a:t>
            </a:r>
            <a:r>
              <a:rPr lang="en-GB" dirty="0" smtClean="0"/>
              <a:t> pa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kërkim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apo</a:t>
            </a:r>
            <a:r>
              <a:rPr lang="en-GB" dirty="0" smtClean="0"/>
              <a:t> </a:t>
            </a:r>
            <a:r>
              <a:rPr lang="en-GB" dirty="0" err="1" smtClean="0"/>
              <a:t>raport</a:t>
            </a:r>
            <a:r>
              <a:rPr lang="en-GB" dirty="0" smtClean="0"/>
              <a:t> </a:t>
            </a:r>
            <a:r>
              <a:rPr lang="en-GB" dirty="0" err="1" smtClean="0"/>
              <a:t>mbi</a:t>
            </a:r>
            <a:r>
              <a:rPr lang="en-GB" dirty="0" smtClean="0"/>
              <a:t> </a:t>
            </a:r>
            <a:r>
              <a:rPr lang="en-GB" dirty="0" err="1" smtClean="0"/>
              <a:t>arritjet</a:t>
            </a:r>
            <a:r>
              <a:rPr lang="en-GB" dirty="0" smtClean="0"/>
              <a:t> e </a:t>
            </a:r>
            <a:r>
              <a:rPr lang="en-GB" dirty="0" err="1" smtClean="0"/>
              <a:t>mëparshme</a:t>
            </a:r>
            <a:r>
              <a:rPr lang="en-GB" dirty="0" smtClean="0"/>
              <a:t>. </a:t>
            </a:r>
            <a:r>
              <a:rPr lang="en-GB" dirty="0" err="1" smtClean="0"/>
              <a:t>Raportet</a:t>
            </a:r>
            <a:r>
              <a:rPr lang="en-GB" dirty="0" smtClean="0"/>
              <a:t> e </a:t>
            </a:r>
            <a:r>
              <a:rPr lang="en-GB" dirty="0" err="1" smtClean="0"/>
              <a:t>kërkimit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standarde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aplikimet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patenta</a:t>
            </a:r>
            <a:r>
              <a:rPr lang="en-GB" dirty="0" smtClean="0"/>
              <a:t>. </a:t>
            </a:r>
            <a:r>
              <a:rPr lang="en-GB" dirty="0" err="1" smtClean="0"/>
              <a:t>Përjashtime</a:t>
            </a:r>
            <a:r>
              <a:rPr lang="en-GB" dirty="0" smtClean="0"/>
              <a:t> </a:t>
            </a:r>
            <a:r>
              <a:rPr lang="en-GB" dirty="0" err="1" smtClean="0"/>
              <a:t>ekzistojnë</a:t>
            </a:r>
            <a:r>
              <a:rPr lang="en-GB" dirty="0" smtClean="0"/>
              <a:t>,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shembull</a:t>
            </a:r>
            <a:r>
              <a:rPr lang="en-GB" dirty="0" smtClean="0"/>
              <a:t>,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Austri</a:t>
            </a:r>
            <a:r>
              <a:rPr lang="en-GB" dirty="0" smtClean="0"/>
              <a:t>, </a:t>
            </a:r>
            <a:r>
              <a:rPr lang="en-GB" dirty="0" err="1" smtClean="0"/>
              <a:t>ku</a:t>
            </a:r>
            <a:r>
              <a:rPr lang="en-GB" dirty="0" smtClean="0"/>
              <a:t> </a:t>
            </a:r>
            <a:r>
              <a:rPr lang="en-GB" dirty="0" err="1" smtClean="0"/>
              <a:t>raportet</a:t>
            </a:r>
            <a:r>
              <a:rPr lang="en-GB" dirty="0" smtClean="0"/>
              <a:t> e </a:t>
            </a:r>
            <a:r>
              <a:rPr lang="en-GB" dirty="0" err="1" smtClean="0"/>
              <a:t>kërkimit</a:t>
            </a:r>
            <a:r>
              <a:rPr lang="en-GB" dirty="0" smtClean="0"/>
              <a:t> </a:t>
            </a:r>
            <a:r>
              <a:rPr lang="en-GB" dirty="0" err="1" smtClean="0"/>
              <a:t>prodhohen</a:t>
            </a:r>
            <a:r>
              <a:rPr lang="en-GB" dirty="0" smtClean="0"/>
              <a:t> </a:t>
            </a:r>
            <a:r>
              <a:rPr lang="en-GB" dirty="0" err="1" smtClean="0"/>
              <a:t>edhe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. </a:t>
            </a:r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normalishtregjistrohen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publikohet</a:t>
            </a:r>
            <a:r>
              <a:rPr lang="en-GB" dirty="0" smtClean="0"/>
              <a:t> </a:t>
            </a:r>
            <a:r>
              <a:rPr lang="en-GB" dirty="0" err="1" smtClean="0"/>
              <a:t>brenda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muajsh</a:t>
            </a:r>
            <a:r>
              <a:rPr lang="en-GB" dirty="0" smtClean="0"/>
              <a:t>, </a:t>
            </a:r>
            <a:r>
              <a:rPr lang="en-GB" dirty="0" err="1" smtClean="0"/>
              <a:t>ndërkohë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aplikimet</a:t>
            </a:r>
            <a:r>
              <a:rPr lang="en-GB" dirty="0" smtClean="0"/>
              <a:t> </a:t>
            </a:r>
            <a:r>
              <a:rPr lang="en-GB" dirty="0" err="1" smtClean="0"/>
              <a:t>patentë</a:t>
            </a:r>
            <a:r>
              <a:rPr lang="en-GB" dirty="0" smtClean="0"/>
              <a:t> </a:t>
            </a:r>
            <a:r>
              <a:rPr lang="en-GB" dirty="0" err="1" smtClean="0"/>
              <a:t>botohen</a:t>
            </a:r>
            <a:r>
              <a:rPr lang="en-GB" dirty="0" smtClean="0"/>
              <a:t> </a:t>
            </a:r>
            <a:r>
              <a:rPr lang="en-GB" dirty="0" err="1" smtClean="0"/>
              <a:t>zakonisht</a:t>
            </a:r>
            <a:r>
              <a:rPr lang="en-GB" dirty="0" smtClean="0"/>
              <a:t> pas 18 </a:t>
            </a:r>
            <a:r>
              <a:rPr lang="en-GB" dirty="0" err="1" smtClean="0"/>
              <a:t>muajsh</a:t>
            </a:r>
            <a:r>
              <a:rPr lang="en-GB" dirty="0" smtClean="0"/>
              <a:t>. </a:t>
            </a:r>
            <a:r>
              <a:rPr lang="en-GB" dirty="0" err="1" smtClean="0"/>
              <a:t>Publikimi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aplikimi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patentë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hap procedural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shqyrtimit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aplikimit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përgjithësi</a:t>
            </a:r>
            <a:r>
              <a:rPr lang="en-GB" dirty="0" smtClean="0"/>
              <a:t>, </a:t>
            </a:r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regjistrohen</a:t>
            </a:r>
            <a:r>
              <a:rPr lang="en-GB" dirty="0" smtClean="0"/>
              <a:t> pa </a:t>
            </a:r>
            <a:r>
              <a:rPr lang="en-GB" dirty="0" err="1" smtClean="0"/>
              <a:t>shqyrtim</a:t>
            </a:r>
            <a:r>
              <a:rPr lang="en-GB" dirty="0" smtClean="0"/>
              <a:t> </a:t>
            </a:r>
            <a:r>
              <a:rPr lang="en-GB" dirty="0" err="1" smtClean="0"/>
              <a:t>substancial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risi</a:t>
            </a:r>
            <a:r>
              <a:rPr lang="en-GB" dirty="0" smtClean="0"/>
              <a:t>, </a:t>
            </a:r>
            <a:r>
              <a:rPr lang="en-GB" dirty="0" err="1" smtClean="0"/>
              <a:t>shpikje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zbatueshmërinë</a:t>
            </a:r>
            <a:r>
              <a:rPr lang="en-GB" dirty="0" smtClean="0"/>
              <a:t> </a:t>
            </a:r>
            <a:r>
              <a:rPr lang="en-GB" dirty="0" err="1" smtClean="0"/>
              <a:t>industriale</a:t>
            </a:r>
            <a:r>
              <a:rPr lang="en-GB" dirty="0" smtClean="0"/>
              <a:t>.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përjashtime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shembull</a:t>
            </a:r>
            <a:r>
              <a:rPr lang="en-GB" dirty="0" smtClean="0"/>
              <a:t> </a:t>
            </a:r>
            <a:r>
              <a:rPr lang="en-GB" dirty="0" err="1" smtClean="0"/>
              <a:t>Brazili</a:t>
            </a:r>
            <a:r>
              <a:rPr lang="en-GB" dirty="0" smtClean="0"/>
              <a:t>. </a:t>
            </a:r>
            <a:r>
              <a:rPr lang="en-GB" dirty="0" err="1" smtClean="0"/>
              <a:t>Rezultati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procedurës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provimit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dhënia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refuzimi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aplikimit</a:t>
            </a:r>
            <a:r>
              <a:rPr lang="en-GB" dirty="0" smtClean="0"/>
              <a:t>. </a:t>
            </a:r>
            <a:r>
              <a:rPr lang="en-GB" dirty="0" err="1" smtClean="0"/>
              <a:t>Vlefshmëria</a:t>
            </a:r>
            <a:r>
              <a:rPr lang="en-GB" dirty="0" smtClean="0"/>
              <a:t> e </a:t>
            </a:r>
            <a:r>
              <a:rPr lang="en-GB" dirty="0" err="1" smtClean="0"/>
              <a:t>modeleve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lidhje</a:t>
            </a:r>
            <a:r>
              <a:rPr lang="en-GB" dirty="0" smtClean="0"/>
              <a:t> me </a:t>
            </a:r>
            <a:r>
              <a:rPr lang="en-GB" dirty="0" err="1" smtClean="0"/>
              <a:t>hapin</a:t>
            </a:r>
            <a:r>
              <a:rPr lang="en-GB" dirty="0" smtClean="0"/>
              <a:t> e </a:t>
            </a:r>
            <a:r>
              <a:rPr lang="en-GB" dirty="0" err="1" smtClean="0"/>
              <a:t>risisë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krijimtarinë</a:t>
            </a:r>
            <a:r>
              <a:rPr lang="en-GB" dirty="0" smtClean="0"/>
              <a:t> </a:t>
            </a:r>
            <a:r>
              <a:rPr lang="en-GB" dirty="0" err="1" smtClean="0"/>
              <a:t>rishikohet</a:t>
            </a:r>
            <a:r>
              <a:rPr lang="en-GB" dirty="0" smtClean="0"/>
              <a:t> </a:t>
            </a:r>
            <a:r>
              <a:rPr lang="en-GB" dirty="0" err="1" smtClean="0"/>
              <a:t>vetëm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rast</a:t>
            </a:r>
            <a:r>
              <a:rPr lang="en-GB" baseline="0" dirty="0" smtClean="0"/>
              <a:t> </a:t>
            </a:r>
            <a:r>
              <a:rPr lang="en-GB" dirty="0" err="1" smtClean="0"/>
              <a:t>revokimi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shkeljesh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procedurave</a:t>
            </a:r>
            <a:r>
              <a:rPr lang="en-GB" dirty="0" smtClean="0"/>
              <a:t>. </a:t>
            </a:r>
            <a:r>
              <a:rPr lang="en-GB" dirty="0" err="1" smtClean="0"/>
              <a:t>Patentat</a:t>
            </a:r>
            <a:r>
              <a:rPr lang="en-GB" dirty="0" smtClean="0"/>
              <a:t> e </a:t>
            </a:r>
            <a:r>
              <a:rPr lang="en-GB" dirty="0" err="1" smtClean="0"/>
              <a:t>dhëna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rezultat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procedure </a:t>
            </a:r>
            <a:r>
              <a:rPr lang="en-GB" dirty="0" err="1" smtClean="0"/>
              <a:t>shqyrtimi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Patenta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kundërshtohet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procedurat</a:t>
            </a:r>
            <a:r>
              <a:rPr lang="en-GB" dirty="0" smtClean="0"/>
              <a:t> e </a:t>
            </a:r>
            <a:r>
              <a:rPr lang="en-GB" dirty="0" err="1" smtClean="0"/>
              <a:t>mëvonshme</a:t>
            </a:r>
            <a:r>
              <a:rPr lang="en-GB" dirty="0" smtClean="0"/>
              <a:t>. </a:t>
            </a:r>
            <a:r>
              <a:rPr lang="en-GB" dirty="0" err="1" smtClean="0"/>
              <a:t>Avantazhi</a:t>
            </a:r>
            <a:r>
              <a:rPr lang="en-GB" dirty="0" smtClean="0"/>
              <a:t> </a:t>
            </a:r>
            <a:r>
              <a:rPr lang="en-GB" dirty="0" err="1" smtClean="0"/>
              <a:t>financiar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modeleve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përmendet</a:t>
            </a:r>
            <a:r>
              <a:rPr lang="en-GB" dirty="0" smtClean="0"/>
              <a:t> </a:t>
            </a:r>
            <a:r>
              <a:rPr lang="en-GB" dirty="0" err="1" smtClean="0"/>
              <a:t>shpesh</a:t>
            </a:r>
            <a:r>
              <a:rPr lang="en-GB" dirty="0" smtClean="0"/>
              <a:t>. </a:t>
            </a:r>
            <a:r>
              <a:rPr lang="en-GB" dirty="0" err="1" smtClean="0"/>
              <a:t>Megjithatë</a:t>
            </a:r>
            <a:r>
              <a:rPr lang="en-GB" dirty="0" smtClean="0"/>
              <a:t>, </a:t>
            </a:r>
            <a:r>
              <a:rPr lang="en-GB" dirty="0" err="1" smtClean="0"/>
              <a:t>ndërsa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model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vetëm</a:t>
            </a:r>
            <a:r>
              <a:rPr lang="en-GB" dirty="0" smtClean="0"/>
              <a:t> </a:t>
            </a:r>
            <a:r>
              <a:rPr lang="en-GB" dirty="0" err="1" smtClean="0"/>
              <a:t>përdorimi</a:t>
            </a:r>
            <a:r>
              <a:rPr lang="en-GB" dirty="0" smtClean="0"/>
              <a:t> 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padyshim</a:t>
            </a:r>
            <a:r>
              <a:rPr lang="en-GB" dirty="0" smtClean="0"/>
              <a:t> </a:t>
            </a:r>
            <a:r>
              <a:rPr lang="en-GB" dirty="0" err="1" smtClean="0"/>
              <a:t>më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lirë</a:t>
            </a:r>
            <a:r>
              <a:rPr lang="en-GB" dirty="0" smtClean="0"/>
              <a:t> se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shumicë</a:t>
            </a:r>
            <a:r>
              <a:rPr lang="en-GB" dirty="0" smtClean="0"/>
              <a:t> </a:t>
            </a:r>
            <a:r>
              <a:rPr lang="en-GB" dirty="0" err="1" smtClean="0"/>
              <a:t>aplikimesh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patenta</a:t>
            </a:r>
            <a:r>
              <a:rPr lang="en-GB" dirty="0" smtClean="0"/>
              <a:t>, </a:t>
            </a:r>
            <a:r>
              <a:rPr lang="en-GB" dirty="0" err="1" smtClean="0"/>
              <a:t>centralizimi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kërkesave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patentë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shumë</a:t>
            </a:r>
            <a:r>
              <a:rPr lang="en-GB" dirty="0" smtClean="0"/>
              <a:t> </a:t>
            </a:r>
            <a:r>
              <a:rPr lang="en-GB" dirty="0" err="1" smtClean="0"/>
              <a:t>vende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shumë</a:t>
            </a:r>
            <a:r>
              <a:rPr lang="en-GB" dirty="0" smtClean="0"/>
              <a:t> </a:t>
            </a:r>
            <a:r>
              <a:rPr lang="en-GB" dirty="0" err="1" smtClean="0"/>
              <a:t>më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kompleks</a:t>
            </a:r>
            <a:r>
              <a:rPr lang="en-GB" dirty="0" smtClean="0"/>
              <a:t> se </a:t>
            </a:r>
            <a:r>
              <a:rPr lang="en-GB" dirty="0" err="1" smtClean="0"/>
              <a:t>paraqitja</a:t>
            </a:r>
            <a:r>
              <a:rPr lang="en-GB" dirty="0" smtClean="0"/>
              <a:t> e </a:t>
            </a:r>
            <a:r>
              <a:rPr lang="en-GB" dirty="0" err="1" smtClean="0"/>
              <a:t>shumë</a:t>
            </a:r>
            <a:r>
              <a:rPr lang="en-GB" dirty="0" smtClean="0"/>
              <a:t> </a:t>
            </a:r>
            <a:r>
              <a:rPr lang="en-GB" dirty="0" err="1" smtClean="0"/>
              <a:t>modeleve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vende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ndryshme</a:t>
            </a:r>
            <a:r>
              <a:rPr lang="en-GB" dirty="0" smtClean="0"/>
              <a:t> me </a:t>
            </a:r>
            <a:r>
              <a:rPr lang="en-GB" dirty="0" err="1" smtClean="0"/>
              <a:t>gjuhë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ndryshme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Avantazhi</a:t>
            </a:r>
            <a:r>
              <a:rPr lang="en-GB" dirty="0" smtClean="0"/>
              <a:t> </a:t>
            </a:r>
            <a:r>
              <a:rPr lang="en-GB" dirty="0" err="1" smtClean="0"/>
              <a:t>më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madh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parashtruar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model </a:t>
            </a:r>
            <a:r>
              <a:rPr lang="en-GB" dirty="0" err="1" smtClean="0"/>
              <a:t>përdorimi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shpesh</a:t>
            </a:r>
            <a:r>
              <a:rPr lang="en-GB" dirty="0" smtClean="0"/>
              <a:t> </a:t>
            </a:r>
            <a:r>
              <a:rPr lang="en-GB" dirty="0" err="1" smtClean="0"/>
              <a:t>shpejtësia</a:t>
            </a:r>
            <a:r>
              <a:rPr lang="en-GB" dirty="0" smtClean="0"/>
              <a:t> me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cilën</a:t>
            </a:r>
            <a:r>
              <a:rPr lang="en-GB" dirty="0" smtClean="0"/>
              <a:t> </a:t>
            </a:r>
            <a:r>
              <a:rPr lang="en-GB" dirty="0" err="1" smtClean="0"/>
              <a:t>bëhet</a:t>
            </a:r>
            <a:r>
              <a:rPr lang="en-GB" dirty="0" smtClean="0"/>
              <a:t> </a:t>
            </a:r>
            <a:r>
              <a:rPr lang="en-GB" dirty="0" err="1" smtClean="0"/>
              <a:t>regjistrimi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0300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83" tIns="45441" rIns="90883" bIns="45441"/>
          <a:lstStyle/>
          <a:p>
            <a:r>
              <a:rPr lang="en-US" smtClean="0"/>
              <a:t>The following slides provide a basic introduction to plant variety rights.</a:t>
            </a: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83" tIns="45441" rIns="90883" bIns="45441" anchor="b"/>
          <a:lstStyle/>
          <a:p>
            <a:pPr algn="r" defTabSz="908881"/>
            <a:fld id="{530D9F27-0065-4810-AB6E-DF7D6366E332}" type="slidenum">
              <a:rPr lang="fr-FR" sz="1200"/>
              <a:pPr algn="r" defTabSz="908881"/>
              <a:t>31</a:t>
            </a:fld>
            <a:endParaRPr lang="fr-FR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0300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83" tIns="45441" rIns="90883" bIns="45441"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drejtat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varietetet</a:t>
            </a:r>
            <a:r>
              <a:rPr lang="en-US" dirty="0" smtClean="0"/>
              <a:t> e </a:t>
            </a:r>
            <a:r>
              <a:rPr lang="en-US" dirty="0" err="1" smtClean="0"/>
              <a:t>bimëve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baseline="0" dirty="0" smtClean="0"/>
              <a:t> </a:t>
            </a:r>
            <a:r>
              <a:rPr lang="en-US" dirty="0" err="1" smtClean="0"/>
              <a:t>japin</a:t>
            </a:r>
            <a:r>
              <a:rPr lang="en-US" dirty="0" smtClean="0"/>
              <a:t> </a:t>
            </a:r>
            <a:r>
              <a:rPr lang="en-US" dirty="0" err="1" smtClean="0"/>
              <a:t>zotëruesit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drejtën</a:t>
            </a:r>
            <a:r>
              <a:rPr lang="en-US" dirty="0" smtClean="0"/>
              <a:t> </a:t>
            </a:r>
            <a:r>
              <a:rPr lang="en-US" dirty="0" err="1" smtClean="0"/>
              <a:t>ekskluzive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shfrytëzuar</a:t>
            </a:r>
            <a:r>
              <a:rPr lang="en-US" dirty="0" smtClean="0"/>
              <a:t> </a:t>
            </a:r>
            <a:r>
              <a:rPr lang="en-US" dirty="0" err="1" smtClean="0"/>
              <a:t>varieteteve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reja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bimëve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varietet</a:t>
            </a:r>
            <a:r>
              <a:rPr lang="en-US" dirty="0" smtClean="0"/>
              <a:t> </a:t>
            </a:r>
            <a:r>
              <a:rPr lang="en-US" dirty="0" err="1" smtClean="0"/>
              <a:t>bimësh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mbrohet</a:t>
            </a:r>
            <a:r>
              <a:rPr lang="en-US" dirty="0" smtClean="0"/>
              <a:t>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bëhet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fjalë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për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një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varitet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dallueshëm</a:t>
            </a:r>
            <a:r>
              <a:rPr lang="en-US" dirty="0" smtClean="0"/>
              <a:t>, uniform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qëndrueshëm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Personi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drejta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drejtat</a:t>
            </a:r>
            <a:r>
              <a:rPr lang="en-US" dirty="0" smtClean="0"/>
              <a:t> </a:t>
            </a:r>
            <a:r>
              <a:rPr lang="en-US" dirty="0" err="1" smtClean="0"/>
              <a:t>ekskluzive</a:t>
            </a:r>
            <a:r>
              <a:rPr lang="en-US" dirty="0" smtClean="0"/>
              <a:t> </a:t>
            </a:r>
            <a:r>
              <a:rPr lang="en-US" dirty="0" err="1" smtClean="0"/>
              <a:t>përmendet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tekstet</a:t>
            </a:r>
            <a:r>
              <a:rPr lang="en-US" dirty="0" smtClean="0"/>
              <a:t> </a:t>
            </a:r>
            <a:r>
              <a:rPr lang="en-US" dirty="0" err="1" smtClean="0"/>
              <a:t>ligjore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”</a:t>
            </a:r>
            <a:r>
              <a:rPr lang="en-US" dirty="0" err="1" smtClean="0"/>
              <a:t>kultivues</a:t>
            </a:r>
            <a:r>
              <a:rPr lang="en-US" dirty="0" smtClean="0"/>
              <a:t>". </a:t>
            </a:r>
            <a:r>
              <a:rPr lang="en-US" dirty="0" err="1" smtClean="0"/>
              <a:t>Kultivuesi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</a:t>
            </a:r>
            <a:r>
              <a:rPr lang="en-US" dirty="0" err="1" smtClean="0"/>
              <a:t>personi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e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kultivuar</a:t>
            </a:r>
            <a:r>
              <a:rPr lang="en-US" dirty="0" smtClean="0"/>
              <a:t> </a:t>
            </a:r>
            <a:r>
              <a:rPr lang="en-US" dirty="0" err="1" smtClean="0"/>
              <a:t>kulturën</a:t>
            </a:r>
            <a:r>
              <a:rPr lang="en-US" dirty="0" smtClean="0"/>
              <a:t>,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punëdhënësi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këtij</a:t>
            </a:r>
            <a:r>
              <a:rPr lang="en-US" dirty="0" smtClean="0"/>
              <a:t> person.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drejtat</a:t>
            </a:r>
            <a:r>
              <a:rPr lang="en-US" dirty="0" smtClean="0"/>
              <a:t> e </a:t>
            </a:r>
            <a:r>
              <a:rPr lang="en-US" dirty="0" err="1" smtClean="0"/>
              <a:t>varieteteve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bimore</a:t>
            </a:r>
            <a:r>
              <a:rPr lang="en-US" dirty="0" smtClean="0"/>
              <a:t> </a:t>
            </a:r>
            <a:r>
              <a:rPr lang="en-US" dirty="0" err="1" smtClean="0"/>
              <a:t>fitohen</a:t>
            </a:r>
            <a:r>
              <a:rPr lang="en-US" dirty="0" smtClean="0"/>
              <a:t> </a:t>
            </a:r>
            <a:r>
              <a:rPr lang="en-US" dirty="0" err="1" smtClean="0"/>
              <a:t>përmes</a:t>
            </a:r>
            <a:r>
              <a:rPr lang="en-US" dirty="0" smtClean="0"/>
              <a:t> </a:t>
            </a:r>
            <a:r>
              <a:rPr lang="en-US" dirty="0" err="1" smtClean="0"/>
              <a:t>regjistrimit</a:t>
            </a:r>
            <a:r>
              <a:rPr lang="en-US" dirty="0" smtClean="0"/>
              <a:t>, </a:t>
            </a:r>
            <a:r>
              <a:rPr lang="en-US" dirty="0" err="1" smtClean="0"/>
              <a:t>qoftë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kombëtar</a:t>
            </a:r>
            <a:r>
              <a:rPr lang="en-US" dirty="0" smtClean="0"/>
              <a:t>,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ndonjë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shteteve</a:t>
            </a:r>
            <a:r>
              <a:rPr lang="en-US" dirty="0" smtClean="0"/>
              <a:t> </a:t>
            </a:r>
            <a:r>
              <a:rPr lang="en-US" dirty="0" err="1" smtClean="0"/>
              <a:t>anëtare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Konventës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UPOV-it,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Zyrën</a:t>
            </a:r>
            <a:r>
              <a:rPr lang="en-US" dirty="0" smtClean="0"/>
              <a:t> e </a:t>
            </a:r>
            <a:r>
              <a:rPr lang="en-US" dirty="0" err="1" smtClean="0"/>
              <a:t>Varieteteve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Bimëve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Komuniteti</a:t>
            </a:r>
            <a:r>
              <a:rPr lang="en-US" dirty="0" smtClean="0"/>
              <a:t>, e </a:t>
            </a:r>
            <a:r>
              <a:rPr lang="en-US" dirty="0" err="1" smtClean="0"/>
              <a:t>cila</a:t>
            </a:r>
            <a:r>
              <a:rPr lang="en-US" dirty="0" smtClean="0"/>
              <a:t> </a:t>
            </a:r>
            <a:r>
              <a:rPr lang="en-US" dirty="0" err="1" smtClean="0"/>
              <a:t>ofron</a:t>
            </a:r>
            <a:r>
              <a:rPr lang="en-US" dirty="0" smtClean="0"/>
              <a:t> </a:t>
            </a:r>
            <a:r>
              <a:rPr lang="en-US" dirty="0" err="1" smtClean="0"/>
              <a:t>mbrojtje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të</a:t>
            </a:r>
            <a:r>
              <a:rPr lang="en-US" baseline="0" dirty="0" smtClean="0"/>
              <a:t> </a:t>
            </a:r>
            <a:r>
              <a:rPr lang="en-US" dirty="0" err="1" smtClean="0"/>
              <a:t>gjerë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gjithë</a:t>
            </a:r>
            <a:r>
              <a:rPr lang="en-US" baseline="0" dirty="0" smtClean="0"/>
              <a:t> </a:t>
            </a:r>
            <a:r>
              <a:rPr lang="en-US" dirty="0" smtClean="0"/>
              <a:t>BE-</a:t>
            </a:r>
            <a:r>
              <a:rPr lang="en-US" dirty="0" err="1" smtClean="0"/>
              <a:t>në</a:t>
            </a:r>
            <a:r>
              <a:rPr lang="en-US" dirty="0" smtClean="0"/>
              <a:t>.</a:t>
            </a:r>
          </a:p>
        </p:txBody>
      </p:sp>
      <p:sp>
        <p:nvSpPr>
          <p:cNvPr id="256004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83" tIns="45441" rIns="90883" bIns="45441" anchor="b"/>
          <a:lstStyle/>
          <a:p>
            <a:pPr algn="r" defTabSz="908881"/>
            <a:fld id="{21E62550-3413-45D1-8E12-7CA095E1D24B}" type="slidenum">
              <a:rPr lang="fr-FR" sz="1200"/>
              <a:pPr algn="r" defTabSz="908881"/>
              <a:t>32</a:t>
            </a:fld>
            <a:endParaRPr lang="fr-FR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0300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83" tIns="45441" rIns="90883" bIns="45441"/>
          <a:lstStyle/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drejtat</a:t>
            </a:r>
            <a:r>
              <a:rPr lang="en-GB" dirty="0" smtClean="0"/>
              <a:t> </a:t>
            </a:r>
            <a:r>
              <a:rPr lang="en-GB" dirty="0" err="1" smtClean="0"/>
              <a:t>ekskluzive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varieteteve</a:t>
            </a:r>
            <a:r>
              <a:rPr lang="en-GB" dirty="0" smtClean="0"/>
              <a:t> </a:t>
            </a:r>
            <a:r>
              <a:rPr lang="en-GB" dirty="0" err="1" smtClean="0"/>
              <a:t>bimore</a:t>
            </a:r>
            <a:r>
              <a:rPr lang="en-GB" dirty="0" smtClean="0"/>
              <a:t> </a:t>
            </a:r>
            <a:r>
              <a:rPr lang="en-GB" dirty="0" err="1" smtClean="0"/>
              <a:t>jepen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periudhë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caktuar</a:t>
            </a:r>
            <a:r>
              <a:rPr lang="en-GB" dirty="0" smtClean="0"/>
              <a:t> </a:t>
            </a:r>
            <a:r>
              <a:rPr lang="en-GB" dirty="0" err="1" smtClean="0"/>
              <a:t>kohe</a:t>
            </a:r>
            <a:r>
              <a:rPr lang="en-GB" dirty="0" smtClean="0"/>
              <a:t>.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vendet</a:t>
            </a:r>
            <a:r>
              <a:rPr lang="en-GB" dirty="0" smtClean="0"/>
              <a:t> </a:t>
            </a:r>
            <a:r>
              <a:rPr lang="en-GB" dirty="0" err="1" smtClean="0"/>
              <a:t>anëtare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UPOV </a:t>
            </a:r>
            <a:r>
              <a:rPr lang="en-GB" dirty="0" err="1" smtClean="0"/>
              <a:t>ky</a:t>
            </a:r>
            <a:r>
              <a:rPr lang="en-GB" dirty="0" smtClean="0"/>
              <a:t> </a:t>
            </a:r>
            <a:r>
              <a:rPr lang="en-GB" dirty="0" err="1" smtClean="0"/>
              <a:t>afat</a:t>
            </a:r>
            <a:r>
              <a:rPr lang="en-GB" dirty="0" smtClean="0"/>
              <a:t> </a:t>
            </a:r>
            <a:r>
              <a:rPr lang="en-GB" dirty="0" err="1" smtClean="0"/>
              <a:t>mbrojtjeje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jetë</a:t>
            </a:r>
            <a:r>
              <a:rPr lang="en-GB" dirty="0" smtClean="0"/>
              <a:t> </a:t>
            </a:r>
            <a:r>
              <a:rPr lang="en-GB" dirty="0" err="1" smtClean="0"/>
              <a:t>më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shkurtër</a:t>
            </a:r>
            <a:r>
              <a:rPr lang="en-GB" dirty="0" smtClean="0"/>
              <a:t> se 20 </a:t>
            </a:r>
            <a:r>
              <a:rPr lang="en-GB" dirty="0" err="1" smtClean="0"/>
              <a:t>vjet</a:t>
            </a:r>
            <a:r>
              <a:rPr lang="en-GB" dirty="0" smtClean="0"/>
              <a:t>.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pemët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rrushin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afati</a:t>
            </a:r>
            <a:r>
              <a:rPr lang="en-GB" dirty="0" smtClean="0"/>
              <a:t> minimal </a:t>
            </a:r>
            <a:r>
              <a:rPr lang="en-GB" dirty="0" err="1" smtClean="0"/>
              <a:t>është</a:t>
            </a:r>
            <a:r>
              <a:rPr lang="en-GB" dirty="0" smtClean="0"/>
              <a:t> 25 </a:t>
            </a:r>
            <a:r>
              <a:rPr lang="en-GB" dirty="0" err="1" smtClean="0"/>
              <a:t>vjet</a:t>
            </a:r>
            <a:r>
              <a:rPr lang="en-GB" dirty="0" smtClean="0"/>
              <a:t>.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err="1" smtClean="0"/>
              <a:t>Kultivuesi</a:t>
            </a:r>
            <a:r>
              <a:rPr lang="en-GB" dirty="0" smtClean="0"/>
              <a:t>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</a:t>
            </a:r>
            <a:r>
              <a:rPr lang="en-GB" dirty="0" smtClean="0"/>
              <a:t> </a:t>
            </a:r>
            <a:r>
              <a:rPr lang="en-GB" dirty="0" err="1" smtClean="0"/>
              <a:t>ekskluzive</a:t>
            </a:r>
            <a:r>
              <a:rPr lang="en-GB" dirty="0" smtClean="0"/>
              <a:t> </a:t>
            </a:r>
            <a:r>
              <a:rPr lang="en-GB" dirty="0" err="1" smtClean="0"/>
              <a:t>lidhur</a:t>
            </a:r>
            <a:r>
              <a:rPr lang="en-GB" dirty="0" smtClean="0"/>
              <a:t> me </a:t>
            </a:r>
            <a:r>
              <a:rPr lang="en-GB" dirty="0" err="1" smtClean="0"/>
              <a:t>materialin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shumim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materialin</a:t>
            </a:r>
            <a:r>
              <a:rPr lang="en-GB" baseline="0" dirty="0" smtClean="0"/>
              <a:t> e</a:t>
            </a:r>
            <a:r>
              <a:rPr lang="en-GB" dirty="0" smtClean="0"/>
              <a:t> </a:t>
            </a:r>
            <a:r>
              <a:rPr lang="en-GB" dirty="0" err="1" smtClean="0"/>
              <a:t>kultivuar</a:t>
            </a:r>
            <a:r>
              <a:rPr lang="en-GB" dirty="0" smtClean="0"/>
              <a:t>. "Material </a:t>
            </a:r>
            <a:r>
              <a:rPr lang="en-GB" dirty="0" err="1" smtClean="0"/>
              <a:t>për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shumim</a:t>
            </a:r>
            <a:r>
              <a:rPr lang="en-GB" dirty="0" smtClean="0"/>
              <a:t>" </a:t>
            </a:r>
            <a:r>
              <a:rPr lang="en-GB" dirty="0" err="1" smtClean="0"/>
              <a:t>është</a:t>
            </a:r>
            <a:r>
              <a:rPr lang="en-GB" dirty="0" smtClean="0"/>
              <a:t> material </a:t>
            </a:r>
            <a:r>
              <a:rPr lang="en-GB" dirty="0" err="1" smtClean="0"/>
              <a:t>riprodhues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vegjetativ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shumimin</a:t>
            </a:r>
            <a:r>
              <a:rPr lang="en-GB" dirty="0" smtClean="0"/>
              <a:t> e </a:t>
            </a:r>
            <a:r>
              <a:rPr lang="en-GB" dirty="0" err="1" smtClean="0"/>
              <a:t>varietetit</a:t>
            </a:r>
            <a:r>
              <a:rPr lang="en-GB" dirty="0" smtClean="0"/>
              <a:t>. "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kultivim</a:t>
            </a:r>
            <a:r>
              <a:rPr lang="en-GB" dirty="0" smtClean="0"/>
              <a:t>/</a:t>
            </a:r>
            <a:r>
              <a:rPr lang="en-GB" dirty="0" err="1" smtClean="0"/>
              <a:t>korrje</a:t>
            </a:r>
            <a:r>
              <a:rPr lang="en-GB" dirty="0" smtClean="0"/>
              <a:t>"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përcaktuar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Konventën</a:t>
            </a:r>
            <a:r>
              <a:rPr lang="en-GB" dirty="0" smtClean="0"/>
              <a:t> e UPOV-it. </a:t>
            </a:r>
            <a:r>
              <a:rPr lang="en-GB" dirty="0" err="1" smtClean="0"/>
              <a:t>Ky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ë</a:t>
            </a:r>
            <a:r>
              <a:rPr lang="en-GB" dirty="0" err="1" smtClean="0"/>
              <a:t>shtë</a:t>
            </a:r>
            <a:r>
              <a:rPr lang="en-GB" dirty="0" smtClean="0"/>
              <a:t> material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jetë</a:t>
            </a:r>
            <a:r>
              <a:rPr lang="en-GB" dirty="0" smtClean="0"/>
              <a:t> </a:t>
            </a:r>
            <a:r>
              <a:rPr lang="en-GB" dirty="0" err="1" smtClean="0"/>
              <a:t>marrë</a:t>
            </a:r>
            <a:r>
              <a:rPr lang="en-GB" dirty="0" smtClean="0"/>
              <a:t> me </a:t>
            </a:r>
            <a:r>
              <a:rPr lang="en-GB" dirty="0" err="1" smtClean="0"/>
              <a:t>anë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përdorimit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paautorizuar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materialit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shumim</a:t>
            </a:r>
            <a:r>
              <a:rPr lang="en-GB" dirty="0" smtClean="0"/>
              <a:t>. </a:t>
            </a:r>
            <a:r>
              <a:rPr lang="en-GB" dirty="0" err="1" smtClean="0"/>
              <a:t>Seleksionuesi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ketë</a:t>
            </a:r>
            <a:r>
              <a:rPr lang="en-GB" dirty="0" smtClean="0"/>
              <a:t> </a:t>
            </a:r>
            <a:r>
              <a:rPr lang="en-GB" dirty="0" err="1" smtClean="0"/>
              <a:t>pasur</a:t>
            </a:r>
            <a:r>
              <a:rPr lang="en-GB" dirty="0" smtClean="0"/>
              <a:t> </a:t>
            </a:r>
            <a:r>
              <a:rPr lang="en-GB" dirty="0" err="1" smtClean="0"/>
              <a:t>mundësi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arsyeshme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ushtruar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drejtën</a:t>
            </a:r>
            <a:r>
              <a:rPr lang="en-GB" dirty="0" smtClean="0"/>
              <a:t> e </a:t>
            </a:r>
            <a:r>
              <a:rPr lang="en-GB" dirty="0" err="1" smtClean="0"/>
              <a:t>tij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lidhje</a:t>
            </a:r>
            <a:r>
              <a:rPr lang="en-GB" dirty="0" smtClean="0"/>
              <a:t> me </a:t>
            </a:r>
            <a:r>
              <a:rPr lang="en-GB" dirty="0" err="1" smtClean="0"/>
              <a:t>materialin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shumim</a:t>
            </a:r>
            <a:r>
              <a:rPr lang="en-GB" dirty="0" smtClean="0"/>
              <a:t>.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akte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lidhen</a:t>
            </a:r>
            <a:r>
              <a:rPr lang="en-GB" dirty="0" smtClean="0"/>
              <a:t> me </a:t>
            </a:r>
            <a:r>
              <a:rPr lang="en-GB" dirty="0" err="1" smtClean="0"/>
              <a:t>këtë</a:t>
            </a:r>
            <a:r>
              <a:rPr lang="en-GB" dirty="0" smtClean="0"/>
              <a:t> material </a:t>
            </a:r>
            <a:r>
              <a:rPr lang="en-GB" dirty="0" err="1" smtClean="0"/>
              <a:t>kërkojnë</a:t>
            </a:r>
            <a:r>
              <a:rPr lang="en-GB" dirty="0" smtClean="0"/>
              <a:t> </a:t>
            </a:r>
            <a:r>
              <a:rPr lang="en-GB" dirty="0" err="1" smtClean="0"/>
              <a:t>autorizimin</a:t>
            </a:r>
            <a:r>
              <a:rPr lang="en-GB" dirty="0" smtClean="0"/>
              <a:t> 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kultivuesit</a:t>
            </a:r>
            <a:r>
              <a:rPr lang="en-GB" baseline="0" dirty="0" smtClean="0"/>
              <a:t>/</a:t>
            </a:r>
            <a:r>
              <a:rPr lang="en-GB" dirty="0" err="1" smtClean="0"/>
              <a:t>zotëruesit</a:t>
            </a:r>
            <a:r>
              <a:rPr lang="en-GB" dirty="0" smtClean="0"/>
              <a:t>. </a:t>
            </a:r>
            <a:r>
              <a:rPr lang="en-GB" dirty="0" err="1" smtClean="0"/>
              <a:t>Këto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prodhimi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riprodhimi</a:t>
            </a:r>
            <a:r>
              <a:rPr lang="en-GB" dirty="0" smtClean="0"/>
              <a:t> (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njohur</a:t>
            </a:r>
            <a:r>
              <a:rPr lang="en-GB" dirty="0" smtClean="0"/>
              <a:t> </a:t>
            </a:r>
            <a:r>
              <a:rPr lang="en-GB" dirty="0" err="1" smtClean="0"/>
              <a:t>edhe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shumëzim</a:t>
            </a:r>
            <a:r>
              <a:rPr lang="en-GB" dirty="0" smtClean="0"/>
              <a:t>), </a:t>
            </a:r>
            <a:r>
              <a:rPr lang="en-GB" dirty="0" err="1" smtClean="0"/>
              <a:t>ajrimi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qëllim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shumimit</a:t>
            </a:r>
            <a:r>
              <a:rPr lang="en-GB" dirty="0" smtClean="0"/>
              <a:t>, </a:t>
            </a:r>
            <a:r>
              <a:rPr lang="en-GB" dirty="0" err="1" smtClean="0"/>
              <a:t>ofrimi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shitje</a:t>
            </a:r>
            <a:r>
              <a:rPr lang="en-GB" dirty="0" smtClean="0"/>
              <a:t>, </a:t>
            </a:r>
            <a:r>
              <a:rPr lang="en-GB" dirty="0" err="1" smtClean="0"/>
              <a:t>shitja</a:t>
            </a:r>
            <a:r>
              <a:rPr lang="en-GB" dirty="0" smtClean="0"/>
              <a:t> </a:t>
            </a:r>
            <a:r>
              <a:rPr lang="en-GB" dirty="0" err="1" smtClean="0"/>
              <a:t>apo</a:t>
            </a:r>
            <a:r>
              <a:rPr lang="en-GB" dirty="0" smtClean="0"/>
              <a:t> </a:t>
            </a:r>
            <a:r>
              <a:rPr lang="en-GB" dirty="0" err="1" smtClean="0"/>
              <a:t>marketime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tjera</a:t>
            </a:r>
            <a:r>
              <a:rPr lang="en-GB" dirty="0" smtClean="0"/>
              <a:t>, </a:t>
            </a:r>
            <a:r>
              <a:rPr lang="en-GB" dirty="0" err="1" smtClean="0"/>
              <a:t>eksportimi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importimi</a:t>
            </a:r>
            <a:r>
              <a:rPr lang="en-GB" dirty="0" smtClean="0"/>
              <a:t>,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ruajtja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secilin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qëllimet</a:t>
            </a:r>
            <a:r>
              <a:rPr lang="en-GB" dirty="0" smtClean="0"/>
              <a:t> e </a:t>
            </a:r>
            <a:r>
              <a:rPr lang="en-GB" dirty="0" err="1" smtClean="0"/>
              <a:t>përmendura</a:t>
            </a:r>
            <a:r>
              <a:rPr lang="en-GB" dirty="0" smtClean="0"/>
              <a:t> </a:t>
            </a:r>
            <a:r>
              <a:rPr lang="en-GB" dirty="0" err="1" smtClean="0"/>
              <a:t>më</a:t>
            </a:r>
            <a:r>
              <a:rPr lang="en-GB" dirty="0" smtClean="0"/>
              <a:t> </a:t>
            </a:r>
            <a:r>
              <a:rPr lang="en-GB" dirty="0" err="1" smtClean="0"/>
              <a:t>lart</a:t>
            </a:r>
            <a:r>
              <a:rPr lang="en-GB" dirty="0" smtClean="0"/>
              <a:t>.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drejtat</a:t>
            </a:r>
            <a:r>
              <a:rPr lang="en-GB" dirty="0" smtClean="0"/>
              <a:t> </a:t>
            </a:r>
            <a:r>
              <a:rPr lang="en-GB" dirty="0" err="1" smtClean="0"/>
              <a:t>ekskluzive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seleksionuesit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kufizuara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atë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veprime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kryera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qëllime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caktuara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kanë</a:t>
            </a:r>
            <a:r>
              <a:rPr lang="en-GB" dirty="0" smtClean="0"/>
              <a:t> </a:t>
            </a:r>
            <a:r>
              <a:rPr lang="en-GB" dirty="0" err="1" smtClean="0"/>
              <a:t>nevojë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autorizimin</a:t>
            </a:r>
            <a:r>
              <a:rPr lang="en-GB" dirty="0" smtClean="0"/>
              <a:t> e </a:t>
            </a:r>
            <a:r>
              <a:rPr lang="en-GB" dirty="0" err="1" smtClean="0"/>
              <a:t>tij</a:t>
            </a:r>
            <a:r>
              <a:rPr lang="en-GB" dirty="0" smtClean="0"/>
              <a:t>. </a:t>
            </a:r>
            <a:r>
              <a:rPr lang="en-GB" dirty="0" err="1" smtClean="0"/>
              <a:t>Këto</a:t>
            </a:r>
            <a:r>
              <a:rPr lang="en-GB" dirty="0" smtClean="0"/>
              <a:t> </a:t>
            </a:r>
            <a:r>
              <a:rPr lang="en-GB" dirty="0" err="1" smtClean="0"/>
              <a:t>përfshijnë</a:t>
            </a:r>
            <a:r>
              <a:rPr lang="en-GB" dirty="0" smtClean="0"/>
              <a:t> </a:t>
            </a:r>
            <a:r>
              <a:rPr lang="en-GB" dirty="0" err="1" smtClean="0"/>
              <a:t>akte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bërë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: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err="1" smtClean="0"/>
              <a:t>qëllime</a:t>
            </a:r>
            <a:r>
              <a:rPr lang="en-GB" dirty="0" smtClean="0"/>
              <a:t> private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jo-komerciale</a:t>
            </a: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err="1" smtClean="0"/>
              <a:t>qëllime</a:t>
            </a:r>
            <a:r>
              <a:rPr lang="en-GB" dirty="0" smtClean="0"/>
              <a:t> </a:t>
            </a:r>
            <a:r>
              <a:rPr lang="en-GB" dirty="0" err="1" smtClean="0"/>
              <a:t>eksperimentale</a:t>
            </a: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err="1" smtClean="0"/>
              <a:t>qëllimi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kultivimit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varieteteve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tjera</a:t>
            </a: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përdorimin</a:t>
            </a:r>
            <a:r>
              <a:rPr lang="en-GB" dirty="0" smtClean="0"/>
              <a:t> e </a:t>
            </a:r>
            <a:r>
              <a:rPr lang="en-GB" dirty="0" err="1" smtClean="0"/>
              <a:t>farave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ruajtura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ferma</a:t>
            </a:r>
            <a:endParaRPr lang="en-GB" dirty="0" smtClean="0"/>
          </a:p>
        </p:txBody>
      </p:sp>
      <p:sp>
        <p:nvSpPr>
          <p:cNvPr id="258052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83" tIns="45441" rIns="90883" bIns="45441" anchor="b"/>
          <a:lstStyle/>
          <a:p>
            <a:pPr algn="r" defTabSz="908881"/>
            <a:fld id="{8EDCE69B-09BD-41B4-BD04-52705C1154A6}" type="slidenum">
              <a:rPr lang="fr-FR" sz="1200"/>
              <a:pPr algn="r" defTabSz="908881"/>
              <a:t>33</a:t>
            </a:fld>
            <a:endParaRPr lang="fr-FR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1888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/>
          </p:cNvSpPr>
          <p:nvPr>
            <p:ph type="body" idx="1"/>
          </p:nvPr>
        </p:nvSpPr>
        <p:spPr>
          <a:xfrm>
            <a:off x="673767" y="4694243"/>
            <a:ext cx="5396166" cy="4445887"/>
          </a:xfrm>
        </p:spPr>
        <p:txBody>
          <a:bodyPr/>
          <a:lstStyle/>
          <a:p>
            <a:r>
              <a:rPr lang="en-GB" dirty="0" smtClean="0"/>
              <a:t>The following slides provide a basic introduction to semiconductor topography rights.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381952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4" tIns="45437" rIns="90874" bIns="45437" anchor="b"/>
          <a:lstStyle/>
          <a:p>
            <a:pPr algn="r" defTabSz="908881"/>
            <a:fld id="{C1DD95A6-C117-42F0-AD24-A03458DDDD8E}" type="slidenum">
              <a:rPr lang="en-GB" sz="1200"/>
              <a:pPr algn="r" defTabSz="908881"/>
              <a:t>35</a:t>
            </a:fld>
            <a:endParaRPr lang="en-GB" sz="120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514350"/>
            <a:ext cx="4935538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730" y="4349305"/>
            <a:ext cx="5866446" cy="5129633"/>
          </a:xfrm>
        </p:spPr>
        <p:txBody>
          <a:bodyPr lIns="90874" tIns="45437" rIns="90874" bIns="45437"/>
          <a:lstStyle/>
          <a:p>
            <a:pPr marL="438455" lvl="1" indent="0">
              <a:buFontTx/>
              <a:buNone/>
            </a:pPr>
            <a:endParaRPr lang="en-GB" altLang="ja-JP" sz="1000" dirty="0"/>
          </a:p>
          <a:p>
            <a:r>
              <a:rPr lang="en-GB" sz="1000" dirty="0" err="1" smtClean="0"/>
              <a:t>Qarqet</a:t>
            </a:r>
            <a:r>
              <a:rPr lang="en-GB" sz="1000" dirty="0" smtClean="0"/>
              <a:t> e </a:t>
            </a:r>
            <a:r>
              <a:rPr lang="en-GB" sz="1000" dirty="0" err="1" smtClean="0"/>
              <a:t>integruara</a:t>
            </a:r>
            <a:r>
              <a:rPr lang="en-GB" sz="1000" dirty="0" smtClean="0"/>
              <a:t> </a:t>
            </a:r>
            <a:r>
              <a:rPr lang="en-GB" sz="1000" dirty="0" err="1" smtClean="0"/>
              <a:t>gjysmëpërçuese</a:t>
            </a:r>
            <a:r>
              <a:rPr lang="en-GB" sz="1000" dirty="0" smtClean="0"/>
              <a:t> (ICS)</a:t>
            </a:r>
            <a:r>
              <a:rPr lang="en-GB" sz="1000" baseline="0" dirty="0" smtClean="0"/>
              <a:t> </a:t>
            </a:r>
            <a:r>
              <a:rPr lang="en-GB" sz="1000" dirty="0" err="1" smtClean="0"/>
              <a:t>përfshihen</a:t>
            </a:r>
            <a:r>
              <a:rPr lang="en-GB" sz="1000" dirty="0" smtClean="0"/>
              <a:t> </a:t>
            </a:r>
            <a:r>
              <a:rPr lang="en-GB" sz="1000" dirty="0" err="1" smtClean="0"/>
              <a:t>në</a:t>
            </a:r>
            <a:r>
              <a:rPr lang="en-GB" sz="1000" dirty="0" smtClean="0"/>
              <a:t> </a:t>
            </a:r>
            <a:r>
              <a:rPr lang="en-GB" sz="1000" dirty="0" err="1" smtClean="0"/>
              <a:t>një</a:t>
            </a:r>
            <a:r>
              <a:rPr lang="en-GB" sz="1000" dirty="0" smtClean="0"/>
              <a:t> </a:t>
            </a:r>
            <a:r>
              <a:rPr lang="en-GB" sz="1000" dirty="0" err="1" smtClean="0"/>
              <a:t>gamë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gjerë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pajisjeve</a:t>
            </a:r>
            <a:r>
              <a:rPr lang="en-GB" sz="1000" dirty="0" smtClean="0"/>
              <a:t> </a:t>
            </a:r>
            <a:r>
              <a:rPr lang="en-GB" sz="1000" dirty="0" err="1" smtClean="0"/>
              <a:t>elektronike</a:t>
            </a:r>
            <a:r>
              <a:rPr lang="en-GB" sz="1000" dirty="0" smtClean="0"/>
              <a:t>, </a:t>
            </a:r>
            <a:r>
              <a:rPr lang="en-GB" sz="1000" dirty="0" err="1" smtClean="0"/>
              <a:t>si</a:t>
            </a:r>
            <a:r>
              <a:rPr lang="en-GB" sz="1000" dirty="0" smtClean="0"/>
              <a:t> </a:t>
            </a:r>
            <a:r>
              <a:rPr lang="en-GB" sz="1000" dirty="0" err="1" smtClean="0"/>
              <a:t>kompjutera</a:t>
            </a:r>
            <a:r>
              <a:rPr lang="en-GB" sz="1000" dirty="0" smtClean="0"/>
              <a:t>, </a:t>
            </a:r>
            <a:r>
              <a:rPr lang="en-GB" sz="1000" dirty="0" err="1" smtClean="0"/>
              <a:t>telefona</a:t>
            </a:r>
            <a:r>
              <a:rPr lang="en-GB" sz="1000" dirty="0" smtClean="0"/>
              <a:t> </a:t>
            </a:r>
            <a:r>
              <a:rPr lang="en-GB" sz="1000" dirty="0" err="1" smtClean="0"/>
              <a:t>celular</a:t>
            </a:r>
            <a:r>
              <a:rPr lang="en-GB" sz="1000" dirty="0" smtClean="0"/>
              <a:t> </a:t>
            </a:r>
            <a:r>
              <a:rPr lang="en-GB" sz="1000" dirty="0" err="1" smtClean="0"/>
              <a:t>dhe</a:t>
            </a:r>
            <a:r>
              <a:rPr lang="en-GB" sz="1000" dirty="0" smtClean="0"/>
              <a:t> </a:t>
            </a:r>
            <a:r>
              <a:rPr lang="en-GB" sz="1000" dirty="0" err="1" smtClean="0"/>
              <a:t>televizione</a:t>
            </a:r>
            <a:r>
              <a:rPr lang="en-GB" sz="1000" dirty="0" smtClean="0"/>
              <a:t>. </a:t>
            </a:r>
            <a:r>
              <a:rPr lang="en-GB" sz="1000" dirty="0" err="1" smtClean="0"/>
              <a:t>Madhësia</a:t>
            </a:r>
            <a:r>
              <a:rPr lang="en-GB" sz="1000" dirty="0" smtClean="0"/>
              <a:t> </a:t>
            </a:r>
            <a:r>
              <a:rPr lang="en-GB" sz="1000" dirty="0" err="1" smtClean="0"/>
              <a:t>dhe</a:t>
            </a:r>
            <a:r>
              <a:rPr lang="en-GB" sz="1000" dirty="0" smtClean="0"/>
              <a:t> </a:t>
            </a:r>
            <a:r>
              <a:rPr lang="en-GB" sz="1000" dirty="0" err="1" smtClean="0"/>
              <a:t>performanca</a:t>
            </a:r>
            <a:r>
              <a:rPr lang="en-GB" sz="1000" dirty="0" smtClean="0"/>
              <a:t> e ICS-</a:t>
            </a:r>
            <a:r>
              <a:rPr lang="en-GB" sz="1000" dirty="0" err="1" smtClean="0"/>
              <a:t>ve</a:t>
            </a:r>
            <a:r>
              <a:rPr lang="en-GB" sz="1000" dirty="0" smtClean="0"/>
              <a:t> </a:t>
            </a:r>
            <a:r>
              <a:rPr lang="en-GB" sz="1000" dirty="0" err="1" smtClean="0"/>
              <a:t>përcaktohet</a:t>
            </a:r>
            <a:r>
              <a:rPr lang="en-GB" sz="1000" dirty="0" smtClean="0"/>
              <a:t> </a:t>
            </a:r>
            <a:r>
              <a:rPr lang="en-GB" sz="1000" dirty="0" err="1" smtClean="0"/>
              <a:t>pjesërisht</a:t>
            </a:r>
            <a:r>
              <a:rPr lang="en-GB" sz="1000" dirty="0" smtClean="0"/>
              <a:t> </a:t>
            </a:r>
            <a:r>
              <a:rPr lang="en-GB" sz="1000" dirty="0" err="1" smtClean="0"/>
              <a:t>nga</a:t>
            </a:r>
            <a:r>
              <a:rPr lang="en-GB" sz="1000" dirty="0" smtClean="0"/>
              <a:t> </a:t>
            </a:r>
            <a:r>
              <a:rPr lang="en-GB" sz="1000" dirty="0" err="1" smtClean="0"/>
              <a:t>dizajni</a:t>
            </a:r>
            <a:r>
              <a:rPr lang="en-GB" sz="1000" dirty="0" smtClean="0"/>
              <a:t> </a:t>
            </a:r>
            <a:r>
              <a:rPr lang="en-GB" sz="1000" dirty="0" err="1" smtClean="0"/>
              <a:t>i</a:t>
            </a:r>
            <a:r>
              <a:rPr lang="en-GB" sz="1000" dirty="0" smtClean="0"/>
              <a:t> layout-it.</a:t>
            </a:r>
          </a:p>
          <a:p>
            <a:endParaRPr lang="en-GB" sz="1000" dirty="0" smtClean="0"/>
          </a:p>
          <a:p>
            <a:r>
              <a:rPr lang="en-GB" sz="1000" dirty="0" err="1" smtClean="0"/>
              <a:t>Një</a:t>
            </a:r>
            <a:r>
              <a:rPr lang="en-GB" sz="1000" dirty="0" smtClean="0"/>
              <a:t> </a:t>
            </a:r>
            <a:r>
              <a:rPr lang="en-GB" sz="1000" dirty="0" err="1" smtClean="0"/>
              <a:t>gjysmëpërçues</a:t>
            </a:r>
            <a:r>
              <a:rPr lang="en-GB" sz="1000" dirty="0" smtClean="0"/>
              <a:t> </a:t>
            </a:r>
            <a:r>
              <a:rPr lang="en-GB" sz="1000" dirty="0" err="1" smtClean="0"/>
              <a:t>përbëhet</a:t>
            </a:r>
            <a:r>
              <a:rPr lang="en-GB" sz="1000" dirty="0" smtClean="0"/>
              <a:t> </a:t>
            </a:r>
            <a:r>
              <a:rPr lang="en-GB" sz="1000" dirty="0" err="1" smtClean="0"/>
              <a:t>nga</a:t>
            </a:r>
            <a:r>
              <a:rPr lang="en-GB" sz="1000" dirty="0" smtClean="0"/>
              <a:t> </a:t>
            </a:r>
            <a:r>
              <a:rPr lang="en-GB" sz="1000" dirty="0" err="1" smtClean="0"/>
              <a:t>shtresa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cilat</a:t>
            </a:r>
            <a:r>
              <a:rPr lang="en-GB" sz="1000" dirty="0" smtClean="0"/>
              <a:t> </a:t>
            </a:r>
            <a:r>
              <a:rPr lang="en-GB" sz="1000" dirty="0" err="1" smtClean="0"/>
              <a:t>janë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përbërë</a:t>
            </a:r>
            <a:r>
              <a:rPr lang="en-GB" sz="1000" dirty="0" smtClean="0"/>
              <a:t> </a:t>
            </a:r>
            <a:r>
              <a:rPr lang="en-GB" sz="1000" dirty="0" err="1" smtClean="0"/>
              <a:t>nga</a:t>
            </a:r>
            <a:r>
              <a:rPr lang="en-GB" sz="1000" dirty="0" smtClean="0"/>
              <a:t> </a:t>
            </a:r>
            <a:r>
              <a:rPr lang="en-GB" sz="1000" dirty="0" err="1" smtClean="0"/>
              <a:t>materiale</a:t>
            </a:r>
            <a:r>
              <a:rPr lang="en-GB" sz="1000" dirty="0" smtClean="0"/>
              <a:t> </a:t>
            </a:r>
            <a:r>
              <a:rPr lang="en-GB" sz="1000" dirty="0" err="1" smtClean="0"/>
              <a:t>gjysmë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transmetuese</a:t>
            </a:r>
            <a:r>
              <a:rPr lang="en-GB" sz="1000" dirty="0" smtClean="0"/>
              <a:t> </a:t>
            </a:r>
            <a:r>
              <a:rPr lang="en-GB" sz="1000" dirty="0" err="1" smtClean="0"/>
              <a:t>dhe</a:t>
            </a:r>
            <a:r>
              <a:rPr lang="en-GB" sz="1000" dirty="0" smtClean="0"/>
              <a:t> </a:t>
            </a:r>
            <a:r>
              <a:rPr lang="en-GB" sz="1000" dirty="0" err="1" smtClean="0"/>
              <a:t>mbi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cilat</a:t>
            </a:r>
            <a:r>
              <a:rPr lang="en-GB" sz="1000" dirty="0" smtClean="0"/>
              <a:t> </a:t>
            </a:r>
            <a:r>
              <a:rPr lang="en-GB" sz="1000" dirty="0" err="1" smtClean="0"/>
              <a:t>vendoset</a:t>
            </a:r>
            <a:r>
              <a:rPr lang="en-GB" sz="1000" dirty="0" smtClean="0"/>
              <a:t> </a:t>
            </a:r>
            <a:r>
              <a:rPr lang="en-GB" sz="1000" dirty="0" err="1" smtClean="0"/>
              <a:t>një</a:t>
            </a:r>
            <a:r>
              <a:rPr lang="en-GB" sz="1000" dirty="0" smtClean="0"/>
              <a:t> model </a:t>
            </a:r>
            <a:r>
              <a:rPr lang="en-GB" sz="1000" dirty="0" err="1" smtClean="0"/>
              <a:t>i</a:t>
            </a:r>
            <a:r>
              <a:rPr lang="en-GB" sz="1000" dirty="0" smtClean="0"/>
              <a:t> </a:t>
            </a:r>
            <a:r>
              <a:rPr lang="en-GB" sz="1000" dirty="0" err="1" smtClean="0"/>
              <a:t>caktuar</a:t>
            </a:r>
            <a:r>
              <a:rPr lang="en-GB" sz="1000" dirty="0" smtClean="0"/>
              <a:t> </a:t>
            </a:r>
            <a:r>
              <a:rPr lang="en-GB" sz="1000" dirty="0" err="1" smtClean="0"/>
              <a:t>që</a:t>
            </a:r>
            <a:r>
              <a:rPr lang="en-GB" sz="1000" baseline="0" dirty="0" smtClean="0"/>
              <a:t> </a:t>
            </a:r>
            <a:r>
              <a:rPr lang="en-GB" sz="1000" dirty="0" err="1" smtClean="0"/>
              <a:t>kryen</a:t>
            </a:r>
            <a:r>
              <a:rPr lang="en-GB" sz="1000" dirty="0" smtClean="0"/>
              <a:t> </a:t>
            </a:r>
            <a:r>
              <a:rPr lang="en-GB" sz="1000" dirty="0" err="1" smtClean="0"/>
              <a:t>një</a:t>
            </a:r>
            <a:r>
              <a:rPr lang="en-GB" sz="1000" dirty="0" smtClean="0"/>
              <a:t> </a:t>
            </a:r>
            <a:r>
              <a:rPr lang="en-GB" sz="1000" dirty="0" err="1" smtClean="0"/>
              <a:t>funksion</a:t>
            </a:r>
            <a:r>
              <a:rPr lang="en-GB" sz="1000" dirty="0" smtClean="0"/>
              <a:t> </a:t>
            </a:r>
            <a:r>
              <a:rPr lang="en-GB" sz="1000" dirty="0" err="1" smtClean="0"/>
              <a:t>elektronik</a:t>
            </a:r>
            <a:r>
              <a:rPr lang="en-GB" sz="1000" dirty="0" smtClean="0"/>
              <a:t>. </a:t>
            </a:r>
            <a:r>
              <a:rPr lang="en-GB" sz="1000" dirty="0" err="1" smtClean="0"/>
              <a:t>Topografia</a:t>
            </a:r>
            <a:r>
              <a:rPr lang="en-GB" sz="1000" dirty="0" smtClean="0"/>
              <a:t> </a:t>
            </a:r>
            <a:r>
              <a:rPr lang="en-GB" sz="1000" dirty="0" err="1" smtClean="0"/>
              <a:t>është</a:t>
            </a:r>
            <a:r>
              <a:rPr lang="en-GB" sz="1000" dirty="0" smtClean="0"/>
              <a:t> </a:t>
            </a:r>
            <a:r>
              <a:rPr lang="en-GB" sz="1000" dirty="0" err="1" smtClean="0"/>
              <a:t>dizajni</a:t>
            </a:r>
            <a:r>
              <a:rPr lang="en-GB" sz="1000" dirty="0" smtClean="0"/>
              <a:t> </a:t>
            </a:r>
            <a:r>
              <a:rPr lang="en-GB" sz="1000" dirty="0" err="1" smtClean="0"/>
              <a:t>i</a:t>
            </a:r>
            <a:r>
              <a:rPr lang="en-GB" sz="1000" dirty="0" smtClean="0"/>
              <a:t> </a:t>
            </a:r>
            <a:r>
              <a:rPr lang="en-GB" sz="1000" dirty="0" err="1" smtClean="0"/>
              <a:t>modelit</a:t>
            </a:r>
            <a:r>
              <a:rPr lang="en-GB" sz="1000" dirty="0" smtClean="0"/>
              <a:t>. </a:t>
            </a:r>
            <a:r>
              <a:rPr lang="en-GB" sz="1000" dirty="0" err="1" smtClean="0"/>
              <a:t>Dizajni</a:t>
            </a:r>
            <a:r>
              <a:rPr lang="en-GB" sz="1000" dirty="0" smtClean="0"/>
              <a:t> layout-it </a:t>
            </a:r>
            <a:r>
              <a:rPr lang="en-GB" sz="1000" dirty="0" err="1" smtClean="0"/>
              <a:t>apo</a:t>
            </a:r>
            <a:r>
              <a:rPr lang="en-GB" sz="1000" dirty="0" smtClean="0"/>
              <a:t> </a:t>
            </a:r>
            <a:r>
              <a:rPr lang="en-GB" sz="1000" dirty="0" err="1" smtClean="0"/>
              <a:t>topografia</a:t>
            </a:r>
            <a:r>
              <a:rPr lang="en-GB" sz="1000" dirty="0" smtClean="0"/>
              <a:t> do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thotë</a:t>
            </a:r>
            <a:r>
              <a:rPr lang="en-GB" sz="1000" dirty="0" smtClean="0"/>
              <a:t> </a:t>
            </a:r>
            <a:r>
              <a:rPr lang="en-GB" sz="1000" dirty="0" err="1" smtClean="0"/>
              <a:t>marrëveshja</a:t>
            </a:r>
            <a:r>
              <a:rPr lang="en-GB" sz="1000" dirty="0" smtClean="0"/>
              <a:t> </a:t>
            </a:r>
            <a:r>
              <a:rPr lang="en-GB" sz="1000" dirty="0" err="1" smtClean="0"/>
              <a:t>tre-dimensionale</a:t>
            </a:r>
            <a:r>
              <a:rPr lang="en-GB" sz="1000" dirty="0" smtClean="0"/>
              <a:t> e </a:t>
            </a:r>
            <a:r>
              <a:rPr lang="en-GB" sz="1000" dirty="0" err="1" smtClean="0"/>
              <a:t>shtresave</a:t>
            </a:r>
            <a:r>
              <a:rPr lang="en-GB" sz="1000" dirty="0" smtClean="0"/>
              <a:t> </a:t>
            </a:r>
            <a:r>
              <a:rPr lang="en-GB" sz="1000" dirty="0" err="1" smtClean="0"/>
              <a:t>dhe</a:t>
            </a:r>
            <a:r>
              <a:rPr lang="en-GB" sz="1000" dirty="0" smtClean="0"/>
              <a:t> </a:t>
            </a:r>
            <a:r>
              <a:rPr lang="en-GB" sz="1000" dirty="0" err="1" smtClean="0"/>
              <a:t>komponentëve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ndryshme</a:t>
            </a:r>
            <a:r>
              <a:rPr lang="en-GB" sz="1000" dirty="0" smtClean="0"/>
              <a:t> </a:t>
            </a:r>
            <a:r>
              <a:rPr lang="en-GB" sz="1000" dirty="0" err="1" smtClean="0"/>
              <a:t>dhe</a:t>
            </a:r>
            <a:r>
              <a:rPr lang="en-GB" sz="1000" dirty="0" smtClean="0"/>
              <a:t> e </a:t>
            </a:r>
            <a:r>
              <a:rPr lang="en-GB" sz="1000" dirty="0" err="1" smtClean="0"/>
              <a:t>ndërlidhjeve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tyre.</a:t>
            </a:r>
          </a:p>
          <a:p>
            <a:r>
              <a:rPr lang="en-GB" sz="1000" dirty="0" err="1" smtClean="0"/>
              <a:t>Çipset</a:t>
            </a:r>
            <a:r>
              <a:rPr lang="en-GB" sz="1000" baseline="0" dirty="0" smtClean="0"/>
              <a:t> e </a:t>
            </a:r>
            <a:r>
              <a:rPr lang="en-GB" sz="1000" baseline="0" dirty="0" err="1" smtClean="0"/>
              <a:t>qarqeve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të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integruara</a:t>
            </a:r>
            <a:r>
              <a:rPr lang="en-GB" sz="1000" baseline="0" dirty="0" smtClean="0"/>
              <a:t> </a:t>
            </a:r>
            <a:r>
              <a:rPr lang="en-GB" sz="1000" dirty="0" err="1" smtClean="0"/>
              <a:t>janë</a:t>
            </a:r>
            <a:r>
              <a:rPr lang="en-GB" sz="1000" dirty="0" smtClean="0"/>
              <a:t> </a:t>
            </a:r>
            <a:r>
              <a:rPr lang="en-GB" sz="1000" dirty="0" err="1" smtClean="0"/>
              <a:t>relativisht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lehta</a:t>
            </a:r>
            <a:r>
              <a:rPr lang="en-GB" sz="1000" dirty="0" smtClean="0"/>
              <a:t> </a:t>
            </a:r>
            <a:r>
              <a:rPr lang="en-GB" sz="1000" dirty="0" err="1" smtClean="0"/>
              <a:t>për</a:t>
            </a:r>
            <a:r>
              <a:rPr lang="en-GB" sz="1000" dirty="0" smtClean="0"/>
              <a:t> </a:t>
            </a:r>
            <a:r>
              <a:rPr lang="en-GB" sz="1000" dirty="0" err="1" smtClean="0"/>
              <a:t>t’u</a:t>
            </a:r>
            <a:r>
              <a:rPr lang="en-GB" sz="1000" dirty="0" smtClean="0"/>
              <a:t> </a:t>
            </a:r>
            <a:r>
              <a:rPr lang="en-GB" sz="1000" dirty="0" err="1" smtClean="0"/>
              <a:t>kopjuar</a:t>
            </a:r>
            <a:r>
              <a:rPr lang="en-GB" sz="1000" dirty="0" smtClean="0"/>
              <a:t>.</a:t>
            </a:r>
          </a:p>
          <a:p>
            <a:endParaRPr lang="en-GB" sz="1000" dirty="0" smtClean="0"/>
          </a:p>
          <a:p>
            <a:r>
              <a:rPr lang="en-GB" sz="1000" dirty="0" smtClean="0"/>
              <a:t>Ata </a:t>
            </a:r>
            <a:r>
              <a:rPr lang="en-GB" sz="1000" dirty="0" err="1" smtClean="0"/>
              <a:t>mbrohen</a:t>
            </a:r>
            <a:r>
              <a:rPr lang="en-GB" sz="1000" dirty="0" smtClean="0"/>
              <a:t> </a:t>
            </a:r>
            <a:r>
              <a:rPr lang="en-GB" sz="1000" dirty="0" err="1" smtClean="0"/>
              <a:t>nga</a:t>
            </a:r>
            <a:r>
              <a:rPr lang="en-GB" sz="1000" dirty="0" smtClean="0"/>
              <a:t> </a:t>
            </a:r>
            <a:r>
              <a:rPr lang="en-GB" sz="1000" dirty="0" err="1" smtClean="0"/>
              <a:t>Marrëveshja</a:t>
            </a:r>
            <a:r>
              <a:rPr lang="en-GB" sz="1000" dirty="0" smtClean="0"/>
              <a:t> TRIPS e </a:t>
            </a:r>
            <a:r>
              <a:rPr lang="en-GB" sz="1000" dirty="0" err="1" smtClean="0"/>
              <a:t>vitit</a:t>
            </a:r>
            <a:r>
              <a:rPr lang="en-GB" sz="1000" dirty="0" smtClean="0"/>
              <a:t> 1995. </a:t>
            </a:r>
            <a:r>
              <a:rPr lang="en-GB" sz="1000" dirty="0" err="1" smtClean="0"/>
              <a:t>Në</a:t>
            </a:r>
            <a:r>
              <a:rPr lang="en-GB" sz="1000" dirty="0" smtClean="0"/>
              <a:t> </a:t>
            </a:r>
            <a:r>
              <a:rPr lang="en-GB" sz="1000" dirty="0" err="1" smtClean="0"/>
              <a:t>bazë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kësaj</a:t>
            </a:r>
            <a:r>
              <a:rPr lang="en-GB" sz="1000" dirty="0" smtClean="0"/>
              <a:t> </a:t>
            </a:r>
            <a:r>
              <a:rPr lang="en-GB" sz="1000" dirty="0" err="1" smtClean="0"/>
              <a:t>marrëveshjeje</a:t>
            </a:r>
            <a:r>
              <a:rPr lang="en-GB" sz="1000" dirty="0" smtClean="0"/>
              <a:t>, </a:t>
            </a:r>
            <a:r>
              <a:rPr lang="en-GB" sz="1000" dirty="0" err="1" smtClean="0"/>
              <a:t>për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fituar</a:t>
            </a:r>
            <a:r>
              <a:rPr lang="en-GB" sz="1000" dirty="0" smtClean="0"/>
              <a:t> </a:t>
            </a:r>
            <a:r>
              <a:rPr lang="en-GB" sz="1000" dirty="0" err="1" smtClean="0"/>
              <a:t>mbrojtje</a:t>
            </a:r>
            <a:r>
              <a:rPr lang="en-GB" sz="1000" baseline="0" dirty="0" smtClean="0"/>
              <a:t> layout-</a:t>
            </a:r>
            <a:r>
              <a:rPr lang="en-GB" sz="1000" baseline="0" dirty="0" err="1" smtClean="0"/>
              <a:t>i</a:t>
            </a:r>
            <a:r>
              <a:rPr lang="en-GB" sz="1000" baseline="0" dirty="0" smtClean="0"/>
              <a:t>, </a:t>
            </a:r>
            <a:r>
              <a:rPr lang="en-GB" sz="1000" baseline="0" dirty="0" err="1" smtClean="0"/>
              <a:t>dizajnet</a:t>
            </a:r>
            <a:r>
              <a:rPr lang="en-GB" sz="1000" dirty="0" smtClean="0"/>
              <a:t> </a:t>
            </a:r>
            <a:r>
              <a:rPr lang="en-GB" sz="1000" dirty="0" err="1" smtClean="0"/>
              <a:t>duhet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jenë</a:t>
            </a:r>
            <a:r>
              <a:rPr lang="en-GB" sz="1000" dirty="0" smtClean="0"/>
              <a:t>:</a:t>
            </a:r>
          </a:p>
          <a:p>
            <a:endParaRPr lang="en-GB" sz="1000" dirty="0" smtClean="0"/>
          </a:p>
          <a:p>
            <a:r>
              <a:rPr lang="en-GB" sz="1000" dirty="0" err="1" smtClean="0"/>
              <a:t>origjinal</a:t>
            </a:r>
            <a:r>
              <a:rPr lang="en-GB" sz="1000" dirty="0" smtClean="0"/>
              <a:t> </a:t>
            </a:r>
            <a:r>
              <a:rPr lang="en-GB" sz="1000" dirty="0" err="1" smtClean="0"/>
              <a:t>në</a:t>
            </a:r>
            <a:r>
              <a:rPr lang="en-GB" sz="1000" dirty="0" smtClean="0"/>
              <a:t> </a:t>
            </a:r>
            <a:r>
              <a:rPr lang="en-GB" sz="1000" dirty="0" err="1" smtClean="0"/>
              <a:t>kuptimin</a:t>
            </a:r>
            <a:r>
              <a:rPr lang="en-GB" sz="1000" dirty="0" smtClean="0"/>
              <a:t> </a:t>
            </a:r>
            <a:r>
              <a:rPr lang="en-GB" sz="1000" dirty="0" err="1" smtClean="0"/>
              <a:t>që</a:t>
            </a:r>
            <a:r>
              <a:rPr lang="en-GB" sz="1000" dirty="0" smtClean="0"/>
              <a:t> </a:t>
            </a:r>
            <a:r>
              <a:rPr lang="en-GB" sz="1000" dirty="0" err="1" smtClean="0"/>
              <a:t>ata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jenë</a:t>
            </a:r>
            <a:r>
              <a:rPr lang="en-GB" sz="1000" dirty="0" smtClean="0"/>
              <a:t> </a:t>
            </a:r>
            <a:r>
              <a:rPr lang="en-GB" sz="1000" dirty="0" err="1" smtClean="0"/>
              <a:t>rezultat</a:t>
            </a:r>
            <a:r>
              <a:rPr lang="en-GB" sz="1000" dirty="0" smtClean="0"/>
              <a:t> </a:t>
            </a:r>
            <a:r>
              <a:rPr lang="en-GB" sz="1000" dirty="0" err="1" smtClean="0"/>
              <a:t>i</a:t>
            </a:r>
            <a:r>
              <a:rPr lang="en-GB" sz="1000" dirty="0" smtClean="0"/>
              <a:t> </a:t>
            </a:r>
            <a:r>
              <a:rPr lang="en-GB" sz="1000" dirty="0" err="1" smtClean="0"/>
              <a:t>perpjekjeve</a:t>
            </a:r>
            <a:r>
              <a:rPr lang="en-GB" sz="1000" dirty="0" smtClean="0"/>
              <a:t> </a:t>
            </a:r>
            <a:r>
              <a:rPr lang="en-GB" sz="1000" dirty="0" err="1" smtClean="0"/>
              <a:t>intelektuale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vetë</a:t>
            </a:r>
            <a:r>
              <a:rPr lang="en-GB" sz="1000" dirty="0" smtClean="0"/>
              <a:t> </a:t>
            </a:r>
            <a:r>
              <a:rPr lang="en-GB" sz="1000" dirty="0" err="1" smtClean="0"/>
              <a:t>krijuesit</a:t>
            </a:r>
            <a:r>
              <a:rPr lang="en-GB" sz="1000" dirty="0" smtClean="0"/>
              <a:t>, </a:t>
            </a:r>
            <a:r>
              <a:rPr lang="en-GB" sz="1000" dirty="0" err="1" smtClean="0"/>
              <a:t>dhe</a:t>
            </a:r>
            <a:endParaRPr lang="en-GB" sz="1000" dirty="0" smtClean="0"/>
          </a:p>
          <a:p>
            <a:r>
              <a:rPr lang="en-GB" sz="1000" dirty="0" err="1" smtClean="0"/>
              <a:t>jo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zakonshme</a:t>
            </a:r>
            <a:r>
              <a:rPr lang="en-GB" sz="1000" dirty="0" smtClean="0"/>
              <a:t> </a:t>
            </a:r>
            <a:r>
              <a:rPr lang="en-GB" sz="1000" dirty="0" err="1" smtClean="0"/>
              <a:t>ndërmjet</a:t>
            </a:r>
            <a:r>
              <a:rPr lang="en-GB" sz="1000" dirty="0" smtClean="0"/>
              <a:t> </a:t>
            </a:r>
            <a:r>
              <a:rPr lang="en-GB" sz="1000" dirty="0" err="1" smtClean="0"/>
              <a:t>krijuesve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dizajneve</a:t>
            </a:r>
            <a:r>
              <a:rPr lang="en-GB" sz="1000" dirty="0" smtClean="0"/>
              <a:t> </a:t>
            </a:r>
            <a:r>
              <a:rPr lang="en-GB" sz="1000" dirty="0" err="1" smtClean="0"/>
              <a:t>dhe</a:t>
            </a:r>
            <a:r>
              <a:rPr lang="en-GB" sz="1000" dirty="0" smtClean="0"/>
              <a:t> </a:t>
            </a:r>
            <a:r>
              <a:rPr lang="en-GB" sz="1000" dirty="0" err="1" smtClean="0"/>
              <a:t>prodhuesve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qarqeve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integruara</a:t>
            </a:r>
            <a:r>
              <a:rPr lang="en-GB" sz="1000" dirty="0" smtClean="0"/>
              <a:t> </a:t>
            </a:r>
            <a:r>
              <a:rPr lang="en-GB" sz="1000" dirty="0" err="1" smtClean="0"/>
              <a:t>në</a:t>
            </a:r>
            <a:r>
              <a:rPr lang="en-GB" sz="1000" dirty="0" smtClean="0"/>
              <a:t> </a:t>
            </a:r>
            <a:r>
              <a:rPr lang="en-GB" sz="1000" dirty="0" err="1" smtClean="0"/>
              <a:t>kohën</a:t>
            </a:r>
            <a:r>
              <a:rPr lang="en-GB" sz="1000" dirty="0" smtClean="0"/>
              <a:t> e </a:t>
            </a:r>
            <a:r>
              <a:rPr lang="en-GB" sz="1000" dirty="0" err="1" smtClean="0"/>
              <a:t>krijimit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tyre</a:t>
            </a:r>
          </a:p>
          <a:p>
            <a:endParaRPr lang="en-GB" sz="1000" dirty="0" smtClean="0"/>
          </a:p>
          <a:p>
            <a:r>
              <a:rPr lang="en-GB" sz="1000" dirty="0" err="1" smtClean="0"/>
              <a:t>Shtetet</a:t>
            </a:r>
            <a:r>
              <a:rPr lang="en-GB" sz="1000" dirty="0" smtClean="0"/>
              <a:t> </a:t>
            </a:r>
            <a:r>
              <a:rPr lang="en-GB" sz="1000" dirty="0" err="1" smtClean="0"/>
              <a:t>anëtare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TRIPS-it </a:t>
            </a:r>
            <a:r>
              <a:rPr lang="en-GB" sz="1000" dirty="0" err="1" smtClean="0"/>
              <a:t>mund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përcaktojnë</a:t>
            </a:r>
            <a:r>
              <a:rPr lang="en-GB" sz="1000" dirty="0" smtClean="0"/>
              <a:t> </a:t>
            </a:r>
            <a:r>
              <a:rPr lang="en-GB" sz="1000" dirty="0" err="1" smtClean="0"/>
              <a:t>që</a:t>
            </a:r>
            <a:r>
              <a:rPr lang="en-GB" sz="1000" dirty="0" smtClean="0"/>
              <a:t>:</a:t>
            </a:r>
          </a:p>
          <a:p>
            <a:r>
              <a:rPr lang="en-GB" sz="1000" dirty="0" smtClean="0"/>
              <a:t> </a:t>
            </a:r>
          </a:p>
          <a:p>
            <a:r>
              <a:rPr lang="en-GB" sz="1000" dirty="0" err="1" smtClean="0"/>
              <a:t>Dizajnet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regjistrohen</a:t>
            </a:r>
            <a:r>
              <a:rPr lang="en-GB" sz="1000" dirty="0" smtClean="0"/>
              <a:t> </a:t>
            </a:r>
            <a:r>
              <a:rPr lang="en-GB" sz="1000" dirty="0" err="1" smtClean="0"/>
              <a:t>në</a:t>
            </a:r>
            <a:r>
              <a:rPr lang="en-GB" sz="1000" dirty="0" smtClean="0"/>
              <a:t> </a:t>
            </a:r>
            <a:r>
              <a:rPr lang="en-GB" sz="1000" dirty="0" err="1" smtClean="0"/>
              <a:t>autoritetin</a:t>
            </a:r>
            <a:r>
              <a:rPr lang="en-GB" sz="1000" dirty="0" smtClean="0"/>
              <a:t> </a:t>
            </a:r>
            <a:r>
              <a:rPr lang="en-GB" sz="1000" dirty="0" err="1" smtClean="0"/>
              <a:t>kompetent</a:t>
            </a:r>
            <a:r>
              <a:rPr lang="en-GB" sz="1000" dirty="0" smtClean="0"/>
              <a:t> </a:t>
            </a:r>
            <a:r>
              <a:rPr lang="en-GB" sz="1000" dirty="0" err="1" smtClean="0"/>
              <a:t>kombëtar</a:t>
            </a:r>
            <a:endParaRPr lang="en-GB" sz="1000" dirty="0" smtClean="0"/>
          </a:p>
          <a:p>
            <a:r>
              <a:rPr lang="en-GB" sz="1000" dirty="0" err="1" smtClean="0"/>
              <a:t>informacioni</a:t>
            </a:r>
            <a:r>
              <a:rPr lang="en-GB" sz="1000" dirty="0" smtClean="0"/>
              <a:t> </a:t>
            </a:r>
            <a:r>
              <a:rPr lang="en-GB" sz="1000" dirty="0" err="1" smtClean="0"/>
              <a:t>mbi</a:t>
            </a:r>
            <a:r>
              <a:rPr lang="en-GB" sz="1000" dirty="0" smtClean="0"/>
              <a:t> </a:t>
            </a:r>
            <a:r>
              <a:rPr lang="en-GB" sz="1000" dirty="0" err="1" smtClean="0"/>
              <a:t>funksionin</a:t>
            </a:r>
            <a:r>
              <a:rPr lang="en-GB" sz="1000" dirty="0" smtClean="0"/>
              <a:t> e tyre </a:t>
            </a:r>
            <a:r>
              <a:rPr lang="en-GB" sz="1000" dirty="0" err="1" smtClean="0"/>
              <a:t>elektronik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bëhet</a:t>
            </a:r>
            <a:r>
              <a:rPr lang="en-GB" sz="1000" dirty="0" smtClean="0"/>
              <a:t> </a:t>
            </a:r>
            <a:r>
              <a:rPr lang="en-GB" sz="1000" dirty="0" err="1" smtClean="0"/>
              <a:t>i</a:t>
            </a:r>
            <a:r>
              <a:rPr lang="en-GB" sz="1000" dirty="0" smtClean="0"/>
              <a:t> </a:t>
            </a:r>
            <a:r>
              <a:rPr lang="en-GB" sz="1000" dirty="0" err="1" smtClean="0"/>
              <a:t>ditur</a:t>
            </a:r>
            <a:endParaRPr lang="en-GB" sz="1000" dirty="0" smtClean="0"/>
          </a:p>
          <a:p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paguhet</a:t>
            </a:r>
            <a:r>
              <a:rPr lang="en-GB" sz="1000" dirty="0" smtClean="0"/>
              <a:t> </a:t>
            </a:r>
            <a:r>
              <a:rPr lang="en-GB" sz="1000" dirty="0" err="1" smtClean="0"/>
              <a:t>një</a:t>
            </a:r>
            <a:r>
              <a:rPr lang="en-GB" sz="1000" dirty="0" smtClean="0"/>
              <a:t> </a:t>
            </a:r>
            <a:r>
              <a:rPr lang="en-GB" sz="1000" dirty="0" err="1" smtClean="0"/>
              <a:t>tarifë</a:t>
            </a:r>
            <a:r>
              <a:rPr lang="en-GB" sz="1000" dirty="0" smtClean="0"/>
              <a:t> </a:t>
            </a:r>
            <a:r>
              <a:rPr lang="en-GB" sz="1000" dirty="0" err="1" smtClean="0"/>
              <a:t>regjistrimi</a:t>
            </a:r>
            <a:endParaRPr lang="en-GB" sz="1000" dirty="0" smtClean="0"/>
          </a:p>
          <a:p>
            <a:endParaRPr lang="en-GB" sz="1000" dirty="0" smtClean="0"/>
          </a:p>
          <a:p>
            <a:r>
              <a:rPr lang="en-GB" sz="1000" dirty="0" err="1" smtClean="0"/>
              <a:t>Ato</a:t>
            </a:r>
            <a:r>
              <a:rPr lang="en-GB" sz="1000" dirty="0" smtClean="0"/>
              <a:t> </a:t>
            </a:r>
            <a:r>
              <a:rPr lang="en-GB" sz="1000" dirty="0" err="1" smtClean="0"/>
              <a:t>mund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përcaktojnë</a:t>
            </a:r>
            <a:r>
              <a:rPr lang="en-GB" sz="1000" dirty="0" smtClean="0"/>
              <a:t> </a:t>
            </a:r>
            <a:r>
              <a:rPr lang="en-GB" sz="1000" dirty="0" err="1" smtClean="0"/>
              <a:t>gjithashtu</a:t>
            </a:r>
            <a:r>
              <a:rPr lang="en-GB" sz="1000" baseline="0" dirty="0" smtClean="0"/>
              <a:t> </a:t>
            </a:r>
            <a:r>
              <a:rPr lang="en-GB" sz="1000" baseline="0" dirty="0" err="1" smtClean="0"/>
              <a:t>që</a:t>
            </a:r>
            <a:r>
              <a:rPr lang="en-GB" sz="1000" dirty="0" smtClean="0"/>
              <a:t> </a:t>
            </a:r>
            <a:r>
              <a:rPr lang="en-GB" sz="1000" dirty="0" err="1" smtClean="0"/>
              <a:t>dizajni</a:t>
            </a:r>
            <a:r>
              <a:rPr lang="en-GB" sz="1000" dirty="0" smtClean="0"/>
              <a:t> </a:t>
            </a:r>
            <a:r>
              <a:rPr lang="en-GB" sz="1000" dirty="0" err="1" smtClean="0"/>
              <a:t>duhet</a:t>
            </a:r>
            <a:r>
              <a:rPr lang="en-GB" sz="1000" dirty="0" smtClean="0"/>
              <a:t> </a:t>
            </a:r>
            <a:r>
              <a:rPr lang="en-GB" sz="1000" dirty="0" err="1" smtClean="0"/>
              <a:t>të</a:t>
            </a:r>
            <a:r>
              <a:rPr lang="en-GB" sz="1000" dirty="0" smtClean="0"/>
              <a:t> </a:t>
            </a:r>
            <a:r>
              <a:rPr lang="en-GB" sz="1000" dirty="0" err="1" smtClean="0"/>
              <a:t>jetë</a:t>
            </a:r>
            <a:r>
              <a:rPr lang="en-GB" sz="1000" dirty="0" smtClean="0"/>
              <a:t> </a:t>
            </a:r>
            <a:r>
              <a:rPr lang="en-GB" sz="1000" dirty="0" err="1" smtClean="0"/>
              <a:t>shfrytëzuar</a:t>
            </a:r>
            <a:r>
              <a:rPr lang="en-GB" sz="1000" dirty="0" smtClean="0"/>
              <a:t> </a:t>
            </a:r>
            <a:r>
              <a:rPr lang="en-GB" sz="1000" dirty="0" err="1" smtClean="0"/>
              <a:t>komercialisht</a:t>
            </a:r>
            <a:r>
              <a:rPr lang="en-GB" sz="1000" dirty="0" smtClean="0"/>
              <a:t> </a:t>
            </a:r>
            <a:r>
              <a:rPr lang="en-GB" sz="1000" dirty="0" err="1" smtClean="0"/>
              <a:t>diku</a:t>
            </a:r>
            <a:r>
              <a:rPr lang="en-GB" sz="1000" dirty="0" smtClean="0"/>
              <a:t> </a:t>
            </a:r>
            <a:r>
              <a:rPr lang="en-GB" sz="1000" dirty="0" err="1" smtClean="0"/>
              <a:t>në</a:t>
            </a:r>
            <a:r>
              <a:rPr lang="en-GB" sz="1000" dirty="0" smtClean="0"/>
              <a:t> </a:t>
            </a:r>
            <a:r>
              <a:rPr lang="en-GB" sz="1000" dirty="0" err="1" smtClean="0"/>
              <a:t>botë</a:t>
            </a:r>
            <a:r>
              <a:rPr lang="en-GB" sz="1000" dirty="0" smtClean="0"/>
              <a:t>.</a:t>
            </a:r>
            <a:endParaRPr lang="en-GB" sz="10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 txBox="1">
            <a:spLocks noGrp="1" noChangeArrowheads="1"/>
          </p:cNvSpPr>
          <p:nvPr/>
        </p:nvSpPr>
        <p:spPr bwMode="auto">
          <a:xfrm>
            <a:off x="381952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74" tIns="45437" rIns="90874" bIns="45437" anchor="b"/>
          <a:lstStyle/>
          <a:p>
            <a:pPr algn="r" defTabSz="908881"/>
            <a:fld id="{540D2328-B0ED-4CE0-BFBE-FB83452EBF03}" type="slidenum">
              <a:rPr lang="en-GB" sz="1200"/>
              <a:pPr algn="r" defTabSz="908881"/>
              <a:t>36</a:t>
            </a:fld>
            <a:endParaRPr lang="en-GB" sz="1200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514350"/>
            <a:ext cx="4935538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730" y="4349305"/>
            <a:ext cx="5866446" cy="5129633"/>
          </a:xfrm>
        </p:spPr>
        <p:txBody>
          <a:bodyPr lIns="90874" tIns="45437" rIns="90874" bIns="45437"/>
          <a:lstStyle/>
          <a:p>
            <a:pPr eaLnBrk="1" hangingPunct="1"/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drejtat</a:t>
            </a:r>
            <a:r>
              <a:rPr lang="en-GB" dirty="0" smtClean="0"/>
              <a:t> e </a:t>
            </a:r>
            <a:r>
              <a:rPr lang="en-GB" dirty="0" err="1" smtClean="0"/>
              <a:t>topografisë</a:t>
            </a:r>
            <a:r>
              <a:rPr lang="en-GB" dirty="0" smtClean="0"/>
              <a:t> </a:t>
            </a:r>
            <a:r>
              <a:rPr lang="en-GB" dirty="0" err="1" smtClean="0"/>
              <a:t>gjysmëpërçuese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japin</a:t>
            </a:r>
            <a:r>
              <a:rPr lang="en-GB" dirty="0" smtClean="0"/>
              <a:t> </a:t>
            </a:r>
            <a:r>
              <a:rPr lang="en-GB" dirty="0" err="1" smtClean="0"/>
              <a:t>pronarit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drejtën</a:t>
            </a:r>
            <a:r>
              <a:rPr lang="en-GB" dirty="0" smtClean="0"/>
              <a:t> </a:t>
            </a:r>
            <a:r>
              <a:rPr lang="en-GB" dirty="0" err="1" smtClean="0"/>
              <a:t>ekskluzive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shfrytëzuar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dizajn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mbrojtur</a:t>
            </a:r>
            <a:r>
              <a:rPr lang="en-GB" dirty="0" smtClean="0"/>
              <a:t> layout-</a:t>
            </a:r>
            <a:r>
              <a:rPr lang="en-GB" dirty="0" err="1" smtClean="0"/>
              <a:t>i</a:t>
            </a:r>
            <a:r>
              <a:rPr lang="en-GB" dirty="0" smtClean="0"/>
              <a:t>,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tërësi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pjesërisht</a:t>
            </a:r>
            <a:r>
              <a:rPr lang="en-GB" dirty="0" smtClean="0"/>
              <a:t>,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qëllime</a:t>
            </a:r>
            <a:r>
              <a:rPr lang="en-GB" dirty="0" smtClean="0"/>
              <a:t> </a:t>
            </a:r>
            <a:r>
              <a:rPr lang="en-GB" dirty="0" err="1" smtClean="0"/>
              <a:t>komerciale</a:t>
            </a:r>
            <a:r>
              <a:rPr lang="en-GB" dirty="0" smtClean="0"/>
              <a:t>. </a:t>
            </a: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vende</a:t>
            </a:r>
            <a:r>
              <a:rPr lang="en-GB" dirty="0" smtClean="0"/>
              <a:t> </a:t>
            </a:r>
            <a:r>
              <a:rPr lang="en-GB" dirty="0" err="1" smtClean="0"/>
              <a:t>kanë</a:t>
            </a:r>
            <a:r>
              <a:rPr lang="en-GB" dirty="0" smtClean="0"/>
              <a:t> </a:t>
            </a:r>
            <a:r>
              <a:rPr lang="en-GB" dirty="0" err="1" smtClean="0"/>
              <a:t>ligje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veçanta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lidhje</a:t>
            </a:r>
            <a:r>
              <a:rPr lang="en-GB" dirty="0" smtClean="0"/>
              <a:t> me </a:t>
            </a:r>
            <a:r>
              <a:rPr lang="en-GB" dirty="0" err="1" smtClean="0"/>
              <a:t>këtë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</a:t>
            </a:r>
            <a:r>
              <a:rPr lang="en-GB" dirty="0" smtClean="0"/>
              <a:t> PI-je. </a:t>
            </a:r>
            <a:r>
              <a:rPr lang="en-GB" dirty="0" err="1" smtClean="0"/>
              <a:t>Vendet</a:t>
            </a:r>
            <a:r>
              <a:rPr lang="en-GB" dirty="0" smtClean="0"/>
              <a:t> e </a:t>
            </a:r>
            <a:r>
              <a:rPr lang="en-GB" dirty="0" err="1" smtClean="0"/>
              <a:t>tjera</a:t>
            </a:r>
            <a:r>
              <a:rPr lang="en-GB" dirty="0" smtClean="0"/>
              <a:t> </a:t>
            </a:r>
            <a:r>
              <a:rPr lang="en-GB" dirty="0" err="1" smtClean="0"/>
              <a:t>ofrojnë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 duke </a:t>
            </a:r>
            <a:r>
              <a:rPr lang="en-GB" dirty="0" err="1" smtClean="0"/>
              <a:t>përdorur</a:t>
            </a:r>
            <a:r>
              <a:rPr lang="en-GB" dirty="0" smtClean="0"/>
              <a:t> </a:t>
            </a:r>
            <a:r>
              <a:rPr lang="en-GB" dirty="0" err="1" smtClean="0"/>
              <a:t>ligjet</a:t>
            </a:r>
            <a:r>
              <a:rPr lang="en-GB" dirty="0" smtClean="0"/>
              <a:t> e </a:t>
            </a:r>
            <a:r>
              <a:rPr lang="en-GB" dirty="0" err="1" smtClean="0"/>
              <a:t>tjera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Pronari</a:t>
            </a:r>
            <a:r>
              <a:rPr lang="en-GB" dirty="0" smtClean="0"/>
              <a:t> I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drejtës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topografisë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t’i</a:t>
            </a:r>
            <a:r>
              <a:rPr lang="en-GB" dirty="0" smtClean="0"/>
              <a:t> </a:t>
            </a:r>
            <a:r>
              <a:rPr lang="en-GB" dirty="0" err="1" smtClean="0"/>
              <a:t>parandaluar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tjerët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riprodhimi</a:t>
            </a:r>
            <a:r>
              <a:rPr lang="en-GB" dirty="0" smtClean="0"/>
              <a:t>, </a:t>
            </a:r>
            <a:r>
              <a:rPr lang="en-GB" dirty="0" err="1" smtClean="0"/>
              <a:t>shitja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importimi</a:t>
            </a:r>
            <a:r>
              <a:rPr lang="en-GB" dirty="0" smtClean="0"/>
              <a:t> i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gjitha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pjese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dizajnit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mbrojtur</a:t>
            </a:r>
            <a:r>
              <a:rPr lang="en-GB" dirty="0" smtClean="0"/>
              <a:t> </a:t>
            </a:r>
            <a:r>
              <a:rPr lang="en-GB" dirty="0" err="1" smtClean="0"/>
              <a:t>apo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produkteve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përfshijnë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dizajn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tillë</a:t>
            </a:r>
            <a:r>
              <a:rPr lang="en-GB" dirty="0" smtClean="0"/>
              <a:t>,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shembull</a:t>
            </a:r>
            <a:r>
              <a:rPr lang="en-GB" dirty="0" smtClean="0"/>
              <a:t>, </a:t>
            </a:r>
            <a:r>
              <a:rPr lang="en-GB" dirty="0" err="1" smtClean="0"/>
              <a:t>elektronikën</a:t>
            </a:r>
            <a:r>
              <a:rPr lang="en-GB" baseline="0" dirty="0" smtClean="0"/>
              <a:t> e</a:t>
            </a:r>
            <a:r>
              <a:rPr lang="en-GB" dirty="0" smtClean="0"/>
              <a:t> </a:t>
            </a:r>
            <a:r>
              <a:rPr lang="en-GB" dirty="0" err="1" smtClean="0"/>
              <a:t>konsumit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Kohëzgjatja</a:t>
            </a:r>
            <a:r>
              <a:rPr lang="en-GB" dirty="0" smtClean="0"/>
              <a:t> e </a:t>
            </a:r>
            <a:r>
              <a:rPr lang="en-GB" dirty="0" err="1" smtClean="0"/>
              <a:t>mbrojtjes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maksimumi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10-15 </a:t>
            </a:r>
            <a:r>
              <a:rPr lang="en-GB" dirty="0" err="1" smtClean="0"/>
              <a:t>vjet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data e </a:t>
            </a:r>
            <a:r>
              <a:rPr lang="en-GB" dirty="0" err="1" smtClean="0"/>
              <a:t>krijimit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dizajnit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layout-it.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përjashtime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kufizime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këtë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Asnjë</a:t>
            </a:r>
            <a:r>
              <a:rPr lang="en-GB" dirty="0" smtClean="0"/>
              <a:t> </a:t>
            </a:r>
            <a:r>
              <a:rPr lang="en-GB" dirty="0" err="1" smtClean="0"/>
              <a:t>shkelje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ndodh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qoftë</a:t>
            </a:r>
            <a:r>
              <a:rPr lang="en-GB" dirty="0" smtClean="0"/>
              <a:t> se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dizajni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mbrojtur</a:t>
            </a:r>
            <a:r>
              <a:rPr lang="en-GB" dirty="0" smtClean="0"/>
              <a:t> </a:t>
            </a:r>
            <a:r>
              <a:rPr lang="en-GB" dirty="0" err="1" smtClean="0"/>
              <a:t>riprodhohet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qëllime</a:t>
            </a:r>
            <a:r>
              <a:rPr lang="en-GB" dirty="0" smtClean="0"/>
              <a:t> private </a:t>
            </a:r>
            <a:r>
              <a:rPr lang="en-GB" dirty="0" err="1" smtClean="0"/>
              <a:t>apo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qëllime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vlerësimit</a:t>
            </a:r>
            <a:r>
              <a:rPr lang="en-GB" dirty="0" smtClean="0"/>
              <a:t>, </a:t>
            </a:r>
            <a:r>
              <a:rPr lang="en-GB" dirty="0" err="1" smtClean="0"/>
              <a:t>analizës</a:t>
            </a:r>
            <a:r>
              <a:rPr lang="en-GB" dirty="0" smtClean="0"/>
              <a:t>, </a:t>
            </a:r>
            <a:r>
              <a:rPr lang="en-GB" dirty="0" err="1" smtClean="0"/>
              <a:t>kërkimit</a:t>
            </a:r>
            <a:r>
              <a:rPr lang="en-GB" dirty="0" smtClean="0"/>
              <a:t> </a:t>
            </a:r>
            <a:r>
              <a:rPr lang="en-GB" dirty="0" err="1" smtClean="0"/>
              <a:t>apo</a:t>
            </a:r>
            <a:r>
              <a:rPr lang="en-GB" dirty="0" smtClean="0"/>
              <a:t> </a:t>
            </a:r>
            <a:r>
              <a:rPr lang="en-GB" dirty="0" err="1" smtClean="0"/>
              <a:t>mësimdhënies</a:t>
            </a:r>
            <a:r>
              <a:rPr lang="en-GB" dirty="0" smtClean="0"/>
              <a:t>.</a:t>
            </a:r>
          </a:p>
          <a:p>
            <a:pPr eaLnBrk="1" hangingPunct="1"/>
            <a:r>
              <a:rPr lang="en-GB" dirty="0" err="1" smtClean="0"/>
              <a:t>Marrëveshja</a:t>
            </a:r>
            <a:r>
              <a:rPr lang="en-GB" dirty="0" smtClean="0"/>
              <a:t> TRIPS </a:t>
            </a:r>
            <a:r>
              <a:rPr lang="en-GB" dirty="0" err="1" smtClean="0"/>
              <a:t>lejon</a:t>
            </a:r>
            <a:r>
              <a:rPr lang="en-GB" dirty="0" smtClean="0"/>
              <a:t> </a:t>
            </a:r>
            <a:r>
              <a:rPr lang="en-GB" dirty="0" err="1" smtClean="0"/>
              <a:t>inxhinierinë</a:t>
            </a:r>
            <a:r>
              <a:rPr lang="en-GB" dirty="0" smtClean="0"/>
              <a:t> </a:t>
            </a:r>
            <a:r>
              <a:rPr lang="en-GB" dirty="0" err="1" smtClean="0"/>
              <a:t>riverse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palë</a:t>
            </a:r>
            <a:r>
              <a:rPr lang="en-GB" dirty="0" smtClean="0"/>
              <a:t> e </a:t>
            </a:r>
            <a:r>
              <a:rPr lang="en-GB" dirty="0" err="1" smtClean="0"/>
              <a:t>tretë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qëllime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shqyrtimit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qark</a:t>
            </a:r>
            <a:r>
              <a:rPr lang="en-GB" dirty="0" smtClean="0"/>
              <a:t> </a:t>
            </a:r>
            <a:r>
              <a:rPr lang="en-GB" dirty="0" err="1" smtClean="0"/>
              <a:t>utdhe</a:t>
            </a:r>
            <a:r>
              <a:rPr lang="en-GB" dirty="0" smtClean="0"/>
              <a:t> </a:t>
            </a:r>
            <a:r>
              <a:rPr lang="en-GB" dirty="0" err="1" smtClean="0"/>
              <a:t>nxitjen</a:t>
            </a:r>
            <a:r>
              <a:rPr lang="en-GB" dirty="0" smtClean="0"/>
              <a:t> e </a:t>
            </a:r>
            <a:r>
              <a:rPr lang="en-GB" dirty="0" err="1" smtClean="0"/>
              <a:t>inovacionit</a:t>
            </a:r>
            <a:r>
              <a:rPr lang="en-GB" dirty="0" smtClean="0"/>
              <a:t>. Pala e </a:t>
            </a:r>
            <a:r>
              <a:rPr lang="en-GB" dirty="0" err="1" smtClean="0"/>
              <a:t>tretë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ta </a:t>
            </a:r>
            <a:r>
              <a:rPr lang="en-GB" dirty="0" err="1" smtClean="0"/>
              <a:t>përdorin</a:t>
            </a:r>
            <a:r>
              <a:rPr lang="en-GB" dirty="0" smtClean="0"/>
              <a:t> </a:t>
            </a:r>
            <a:r>
              <a:rPr lang="en-GB" dirty="0" err="1" smtClean="0"/>
              <a:t>informacionin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krijuar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layout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ri</a:t>
            </a:r>
            <a:r>
              <a:rPr lang="en-GB" dirty="0" smtClean="0"/>
              <a:t>, </a:t>
            </a:r>
            <a:r>
              <a:rPr lang="en-GB" dirty="0" err="1" smtClean="0"/>
              <a:t>origjinal</a:t>
            </a:r>
            <a:r>
              <a:rPr lang="en-GB" dirty="0" smtClean="0"/>
              <a:t>, </a:t>
            </a:r>
            <a:r>
              <a:rPr lang="en-GB" dirty="0" err="1" smtClean="0"/>
              <a:t>dhe</a:t>
            </a:r>
            <a:r>
              <a:rPr lang="en-GB" dirty="0" smtClean="0"/>
              <a:t> ta </a:t>
            </a:r>
            <a:r>
              <a:rPr lang="en-GB" dirty="0" err="1" smtClean="0"/>
              <a:t>përdorë</a:t>
            </a:r>
            <a:r>
              <a:rPr lang="en-GB" dirty="0" smtClean="0"/>
              <a:t> </a:t>
            </a:r>
            <a:r>
              <a:rPr lang="en-GB" dirty="0" err="1" smtClean="0"/>
              <a:t>dizajnin</a:t>
            </a:r>
            <a:r>
              <a:rPr lang="en-GB" dirty="0" smtClean="0"/>
              <a:t> e </a:t>
            </a:r>
            <a:r>
              <a:rPr lang="en-GB" dirty="0" err="1" smtClean="0"/>
              <a:t>ri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layout-it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qarkun</a:t>
            </a:r>
            <a:r>
              <a:rPr lang="en-GB" dirty="0" smtClean="0"/>
              <a:t> e tyre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integruar</a:t>
            </a:r>
            <a:r>
              <a:rPr lang="en-GB" dirty="0" smtClean="0"/>
              <a:t>.</a:t>
            </a:r>
          </a:p>
          <a:p>
            <a:pPr eaLnBrk="1" hangingPunct="1"/>
            <a:r>
              <a:rPr lang="en-GB" dirty="0" err="1" smtClean="0"/>
              <a:t>Mbajtësi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drejtës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t’i</a:t>
            </a:r>
            <a:r>
              <a:rPr lang="en-GB" dirty="0" smtClean="0"/>
              <a:t> </a:t>
            </a:r>
            <a:r>
              <a:rPr lang="en-GB" dirty="0" err="1" smtClean="0"/>
              <a:t>zbatojë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drejtat</a:t>
            </a:r>
            <a:r>
              <a:rPr lang="en-GB" dirty="0" smtClean="0"/>
              <a:t> e tyre </a:t>
            </a:r>
            <a:r>
              <a:rPr lang="en-GB" dirty="0" err="1" smtClean="0"/>
              <a:t>kundër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pale </a:t>
            </a:r>
            <a:r>
              <a:rPr lang="en-GB" dirty="0" err="1" smtClean="0"/>
              <a:t>tjetër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qoftë</a:t>
            </a:r>
            <a:r>
              <a:rPr lang="en-GB" dirty="0" smtClean="0"/>
              <a:t> se </a:t>
            </a:r>
            <a:r>
              <a:rPr lang="en-GB" dirty="0" err="1" smtClean="0"/>
              <a:t>pala</a:t>
            </a:r>
            <a:r>
              <a:rPr lang="en-GB" dirty="0" smtClean="0"/>
              <a:t> </a:t>
            </a:r>
            <a:r>
              <a:rPr lang="en-GB" dirty="0" err="1" smtClean="0"/>
              <a:t>krijon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mënyrë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pavarur</a:t>
            </a:r>
            <a:r>
              <a:rPr lang="en-GB" dirty="0" smtClean="0"/>
              <a:t> </a:t>
            </a:r>
            <a:r>
              <a:rPr lang="en-GB" dirty="0" err="1" smtClean="0"/>
              <a:t>dizajn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njëjtë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Një</a:t>
            </a:r>
            <a:r>
              <a:rPr lang="en-GB" dirty="0" smtClean="0"/>
              <a:t> "</a:t>
            </a:r>
            <a:r>
              <a:rPr lang="en-GB" dirty="0" err="1" smtClean="0"/>
              <a:t>shkelje</a:t>
            </a:r>
            <a:r>
              <a:rPr lang="en-GB" dirty="0" smtClean="0"/>
              <a:t> e </a:t>
            </a:r>
            <a:r>
              <a:rPr lang="en-GB" dirty="0" err="1" smtClean="0"/>
              <a:t>pafajshëm</a:t>
            </a:r>
            <a:r>
              <a:rPr lang="en-GB" dirty="0" smtClean="0"/>
              <a:t>"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shkak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importimit</a:t>
            </a:r>
            <a:r>
              <a:rPr lang="en-GB" dirty="0" smtClean="0"/>
              <a:t>, </a:t>
            </a:r>
            <a:r>
              <a:rPr lang="en-GB" dirty="0" err="1" smtClean="0"/>
              <a:t>shitjes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shpërndarjes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qarku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integruar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përfshin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dizajn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mbrojtur</a:t>
            </a:r>
            <a:r>
              <a:rPr lang="en-GB" baseline="0" dirty="0" smtClean="0"/>
              <a:t> layout-</a:t>
            </a:r>
            <a:r>
              <a:rPr lang="en-GB" baseline="0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e </a:t>
            </a:r>
            <a:r>
              <a:rPr lang="en-GB" dirty="0" err="1" smtClean="0"/>
              <a:t>paligjshme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kohë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personi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kompania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baseline="0" dirty="0" smtClean="0"/>
              <a:t> e</a:t>
            </a:r>
            <a:r>
              <a:rPr lang="en-GB" dirty="0" smtClean="0"/>
              <a:t> </a:t>
            </a:r>
            <a:r>
              <a:rPr lang="en-GB" dirty="0" err="1" smtClean="0"/>
              <a:t>bën</a:t>
            </a:r>
            <a:r>
              <a:rPr lang="en-GB" dirty="0" smtClean="0"/>
              <a:t> </a:t>
            </a:r>
            <a:r>
              <a:rPr lang="en-GB" dirty="0" err="1" smtClean="0"/>
              <a:t>këtë</a:t>
            </a:r>
            <a:r>
              <a:rPr lang="en-GB" dirty="0" smtClean="0"/>
              <a:t> </a:t>
            </a:r>
            <a:r>
              <a:rPr lang="en-GB" dirty="0" err="1" smtClean="0"/>
              <a:t>gjë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nuk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qenë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dijeni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dizajni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mbrojtur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0300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83" tIns="45441" rIns="90883" bIns="45441"/>
          <a:lstStyle/>
          <a:p>
            <a:r>
              <a:rPr lang="en-GB" smtClean="0"/>
              <a:t>The following slides provide a basic introduction to copyright.</a:t>
            </a:r>
          </a:p>
        </p:txBody>
      </p:sp>
      <p:sp>
        <p:nvSpPr>
          <p:cNvPr id="266244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83" tIns="45441" rIns="90883" bIns="45441" anchor="b"/>
          <a:lstStyle/>
          <a:p>
            <a:pPr algn="r" defTabSz="908881"/>
            <a:fld id="{02534A61-C477-4846-8657-5848CC9768F8}" type="slidenum">
              <a:rPr lang="fr-FR" sz="1200"/>
              <a:pPr algn="r" defTabSz="908881"/>
              <a:t>37</a:t>
            </a:fld>
            <a:endParaRPr lang="fr-FR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0300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83" tIns="45441" rIns="90883" bIns="45441"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drejta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autorit</a:t>
            </a:r>
            <a:r>
              <a:rPr lang="en-US" dirty="0" smtClean="0"/>
              <a:t> </a:t>
            </a:r>
            <a:r>
              <a:rPr lang="en-US" dirty="0" err="1" smtClean="0"/>
              <a:t>mbron</a:t>
            </a:r>
            <a:r>
              <a:rPr lang="en-US" dirty="0" smtClean="0"/>
              <a:t> </a:t>
            </a:r>
            <a:r>
              <a:rPr lang="en-US" dirty="0" err="1" smtClean="0"/>
              <a:t>çdo</a:t>
            </a:r>
            <a:r>
              <a:rPr lang="en-US" dirty="0" smtClean="0"/>
              <a:t> </a:t>
            </a:r>
            <a:r>
              <a:rPr lang="en-US" dirty="0" err="1" smtClean="0"/>
              <a:t>prodhimi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mendjes</a:t>
            </a:r>
            <a:r>
              <a:rPr lang="en-US" dirty="0" smtClean="0"/>
              <a:t> </a:t>
            </a:r>
            <a:r>
              <a:rPr lang="en-US" dirty="0" err="1" smtClean="0"/>
              <a:t>njerëzore</a:t>
            </a:r>
            <a:r>
              <a:rPr lang="en-US" dirty="0" smtClean="0"/>
              <a:t>, me </a:t>
            </a:r>
            <a:r>
              <a:rPr lang="en-US" dirty="0" err="1" smtClean="0"/>
              <a:t>kusht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prodhim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shprehje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thjesht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ide,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apo</a:t>
            </a:r>
            <a:r>
              <a:rPr lang="en-US" dirty="0" smtClean="0"/>
              <a:t> </a:t>
            </a:r>
            <a:r>
              <a:rPr lang="en-US" dirty="0" err="1" smtClean="0"/>
              <a:t>zbulim</a:t>
            </a:r>
            <a:r>
              <a:rPr lang="en-US" dirty="0" smtClean="0"/>
              <a:t>.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shprehje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</a:t>
            </a:r>
            <a:r>
              <a:rPr lang="en-US" dirty="0" err="1" smtClean="0"/>
              <a:t>origjinale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Shembuj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punimeve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mbrojtura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drejta</a:t>
            </a:r>
            <a:r>
              <a:rPr lang="en-US" baseline="0" dirty="0" smtClean="0"/>
              <a:t> e</a:t>
            </a:r>
            <a:r>
              <a:rPr lang="en-US" dirty="0" smtClean="0"/>
              <a:t> </a:t>
            </a:r>
            <a:r>
              <a:rPr lang="en-US" dirty="0" err="1" smtClean="0"/>
              <a:t>autorit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fushat</a:t>
            </a:r>
            <a:r>
              <a:rPr lang="en-US" dirty="0" smtClean="0"/>
              <a:t> </a:t>
            </a:r>
            <a:r>
              <a:rPr lang="en-US" dirty="0" err="1" smtClean="0"/>
              <a:t>artistike</a:t>
            </a:r>
            <a:r>
              <a:rPr lang="en-US" dirty="0" smtClean="0"/>
              <a:t>, </a:t>
            </a:r>
            <a:r>
              <a:rPr lang="en-US" dirty="0" err="1" smtClean="0"/>
              <a:t>letrare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shkencore</a:t>
            </a:r>
            <a:r>
              <a:rPr lang="en-US" dirty="0" smtClean="0"/>
              <a:t> </a:t>
            </a:r>
            <a:r>
              <a:rPr lang="en-US" dirty="0" err="1" smtClean="0"/>
              <a:t>përfshijnë</a:t>
            </a:r>
            <a:r>
              <a:rPr lang="en-US" dirty="0" smtClean="0"/>
              <a:t> </a:t>
            </a:r>
            <a:r>
              <a:rPr lang="en-US" dirty="0" err="1" smtClean="0"/>
              <a:t>veprat</a:t>
            </a:r>
            <a:r>
              <a:rPr lang="en-US" dirty="0" smtClean="0"/>
              <a:t> </a:t>
            </a:r>
            <a:r>
              <a:rPr lang="en-US" dirty="0" err="1" smtClean="0"/>
              <a:t>letrare</a:t>
            </a:r>
            <a:r>
              <a:rPr lang="en-US" dirty="0" smtClean="0"/>
              <a:t>, </a:t>
            </a:r>
            <a:r>
              <a:rPr lang="en-US" dirty="0" err="1" smtClean="0"/>
              <a:t>dramatike</a:t>
            </a:r>
            <a:r>
              <a:rPr lang="en-US" dirty="0" smtClean="0"/>
              <a:t>, </a:t>
            </a:r>
            <a:r>
              <a:rPr lang="en-US" dirty="0" err="1" smtClean="0"/>
              <a:t>muzikore</a:t>
            </a:r>
            <a:r>
              <a:rPr lang="en-US" dirty="0" smtClean="0"/>
              <a:t>, </a:t>
            </a:r>
            <a:r>
              <a:rPr lang="en-US" dirty="0" err="1" smtClean="0"/>
              <a:t>artistike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vepra</a:t>
            </a:r>
            <a:r>
              <a:rPr lang="en-US" dirty="0" smtClean="0"/>
              <a:t> </a:t>
            </a:r>
            <a:r>
              <a:rPr lang="en-US" dirty="0" err="1" smtClean="0"/>
              <a:t>fotografike</a:t>
            </a:r>
            <a:r>
              <a:rPr lang="en-US" dirty="0" smtClean="0"/>
              <a:t>, </a:t>
            </a:r>
            <a:r>
              <a:rPr lang="en-US" dirty="0" err="1" smtClean="0"/>
              <a:t>artikuj</a:t>
            </a:r>
            <a:r>
              <a:rPr lang="en-US" dirty="0" smtClean="0"/>
              <a:t> </a:t>
            </a:r>
            <a:r>
              <a:rPr lang="en-US" dirty="0" err="1" smtClean="0"/>
              <a:t>shkencorë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 </a:t>
            </a:r>
            <a:r>
              <a:rPr lang="en-US" dirty="0" err="1" smtClean="0"/>
              <a:t>kompjuterike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bazat</a:t>
            </a:r>
            <a:r>
              <a:rPr lang="en-US" dirty="0" smtClean="0"/>
              <a:t> 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dhënave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Të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drejtat</a:t>
            </a:r>
            <a:r>
              <a:rPr lang="en-US" baseline="0" dirty="0" smtClean="0"/>
              <a:t> e</a:t>
            </a:r>
            <a:r>
              <a:rPr lang="en-US" dirty="0" smtClean="0"/>
              <a:t> </a:t>
            </a:r>
            <a:r>
              <a:rPr lang="en-US" dirty="0" err="1" smtClean="0"/>
              <a:t>autorit</a:t>
            </a:r>
            <a:r>
              <a:rPr lang="en-US" dirty="0" smtClean="0"/>
              <a:t> </a:t>
            </a:r>
            <a:r>
              <a:rPr lang="en-US" dirty="0" err="1" smtClean="0"/>
              <a:t>krijojnë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marrëdhënie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veçantë</a:t>
            </a:r>
            <a:r>
              <a:rPr lang="en-US" dirty="0" smtClean="0"/>
              <a:t> </a:t>
            </a:r>
            <a:r>
              <a:rPr lang="en-US" dirty="0" err="1" smtClean="0"/>
              <a:t>juridike</a:t>
            </a:r>
            <a:r>
              <a:rPr lang="en-US" dirty="0" smtClean="0"/>
              <a:t> </a:t>
            </a:r>
            <a:r>
              <a:rPr lang="en-US" dirty="0" err="1" smtClean="0"/>
              <a:t>ndërmjet</a:t>
            </a:r>
            <a:r>
              <a:rPr lang="en-US" dirty="0" smtClean="0"/>
              <a:t> </a:t>
            </a:r>
            <a:r>
              <a:rPr lang="en-US" dirty="0" err="1" smtClean="0"/>
              <a:t>autorëve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punës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tyre</a:t>
            </a:r>
            <a:r>
              <a:rPr lang="en-US" dirty="0" smtClean="0"/>
              <a:t>. </a:t>
            </a:r>
            <a:r>
              <a:rPr lang="en-US" dirty="0" err="1" smtClean="0"/>
              <a:t>Autori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personi</a:t>
            </a:r>
            <a:r>
              <a:rPr lang="en-US" dirty="0" smtClean="0"/>
              <a:t> </a:t>
            </a:r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krijuar</a:t>
            </a:r>
            <a:r>
              <a:rPr lang="en-US" dirty="0" smtClean="0"/>
              <a:t> </a:t>
            </a:r>
            <a:r>
              <a:rPr lang="en-US" dirty="0" err="1" smtClean="0"/>
              <a:t>veprën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Periudha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cilën</a:t>
            </a:r>
            <a:r>
              <a:rPr lang="en-US" dirty="0" smtClean="0"/>
              <a:t> </a:t>
            </a:r>
            <a:r>
              <a:rPr lang="en-US" dirty="0" err="1" smtClean="0"/>
              <a:t>jepet</a:t>
            </a:r>
            <a:r>
              <a:rPr lang="en-US" dirty="0" smtClean="0"/>
              <a:t> </a:t>
            </a:r>
            <a:r>
              <a:rPr lang="en-US" dirty="0" err="1" smtClean="0"/>
              <a:t>mbrojtja</a:t>
            </a:r>
            <a:r>
              <a:rPr lang="en-US" dirty="0" smtClean="0"/>
              <a:t> </a:t>
            </a:r>
            <a:r>
              <a:rPr lang="en-US" dirty="0" err="1" smtClean="0"/>
              <a:t>ligjore</a:t>
            </a:r>
            <a:r>
              <a:rPr lang="en-US" dirty="0" smtClean="0"/>
              <a:t> </a:t>
            </a:r>
            <a:r>
              <a:rPr lang="en-US" dirty="0" err="1" smtClean="0"/>
              <a:t>quhet</a:t>
            </a:r>
            <a:r>
              <a:rPr lang="en-US" dirty="0" smtClean="0"/>
              <a:t> ”</a:t>
            </a:r>
            <a:r>
              <a:rPr lang="en-US" dirty="0" err="1" smtClean="0"/>
              <a:t>afat</a:t>
            </a:r>
            <a:r>
              <a:rPr lang="en-US" dirty="0" smtClean="0"/>
              <a:t>". </a:t>
            </a:r>
            <a:r>
              <a:rPr lang="en-US" dirty="0" err="1" smtClean="0"/>
              <a:t>Traktatet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konventat</a:t>
            </a:r>
            <a:r>
              <a:rPr lang="en-US" dirty="0" smtClean="0"/>
              <a:t> </a:t>
            </a:r>
            <a:r>
              <a:rPr lang="en-US" dirty="0" err="1" smtClean="0"/>
              <a:t>ndërkombëtare</a:t>
            </a:r>
            <a:r>
              <a:rPr lang="en-US" dirty="0" smtClean="0"/>
              <a:t>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parashikuar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afat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paktën</a:t>
            </a:r>
            <a:r>
              <a:rPr lang="en-US" dirty="0" smtClean="0"/>
              <a:t> 50 </a:t>
            </a:r>
            <a:r>
              <a:rPr lang="en-US" dirty="0" err="1" smtClean="0"/>
              <a:t>vjet</a:t>
            </a:r>
            <a:r>
              <a:rPr lang="en-US" dirty="0" smtClean="0"/>
              <a:t> pas </a:t>
            </a:r>
            <a:r>
              <a:rPr lang="en-US" dirty="0" err="1" smtClean="0"/>
              <a:t>vdekjes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autorit</a:t>
            </a:r>
            <a:r>
              <a:rPr lang="en-US" dirty="0" smtClean="0"/>
              <a:t>. </a:t>
            </a:r>
            <a:r>
              <a:rPr lang="en-US" dirty="0" err="1" smtClean="0"/>
              <a:t>Kjo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thotë</a:t>
            </a:r>
            <a:r>
              <a:rPr lang="en-US" dirty="0" smtClean="0"/>
              <a:t> se </a:t>
            </a:r>
            <a:r>
              <a:rPr lang="en-US" dirty="0" err="1" smtClean="0"/>
              <a:t>autori</a:t>
            </a:r>
            <a:r>
              <a:rPr lang="en-US" dirty="0" smtClean="0"/>
              <a:t> </a:t>
            </a:r>
            <a:r>
              <a:rPr lang="en-US" dirty="0" err="1" smtClean="0"/>
              <a:t>gëzon</a:t>
            </a:r>
            <a:r>
              <a:rPr lang="en-US" dirty="0" smtClean="0"/>
              <a:t> </a:t>
            </a:r>
            <a:r>
              <a:rPr lang="en-US" dirty="0" err="1" smtClean="0"/>
              <a:t>mbrojtjen</a:t>
            </a:r>
            <a:r>
              <a:rPr lang="en-US" dirty="0" smtClean="0"/>
              <a:t> e </a:t>
            </a:r>
            <a:r>
              <a:rPr lang="en-US" dirty="0" err="1" smtClean="0"/>
              <a:t>autorit</a:t>
            </a:r>
            <a:r>
              <a:rPr lang="en-US" dirty="0" smtClean="0"/>
              <a:t> </a:t>
            </a:r>
            <a:r>
              <a:rPr lang="en-US" dirty="0" err="1" smtClean="0"/>
              <a:t>gjatë</a:t>
            </a:r>
            <a:r>
              <a:rPr lang="en-US" dirty="0" smtClean="0"/>
              <a:t> </a:t>
            </a:r>
            <a:r>
              <a:rPr lang="en-US" dirty="0" err="1" smtClean="0"/>
              <a:t>gjithë</a:t>
            </a:r>
            <a:r>
              <a:rPr lang="en-US" dirty="0" smtClean="0"/>
              <a:t> </a:t>
            </a:r>
            <a:r>
              <a:rPr lang="en-US" dirty="0" err="1" smtClean="0"/>
              <a:t>jetës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tij</a:t>
            </a:r>
            <a:r>
              <a:rPr lang="en-US" dirty="0" smtClean="0"/>
              <a:t>. </a:t>
            </a:r>
            <a:r>
              <a:rPr lang="en-US" dirty="0" err="1" smtClean="0"/>
              <a:t>Në</a:t>
            </a:r>
            <a:r>
              <a:rPr lang="en-US" dirty="0" smtClean="0"/>
              <a:t> BE </a:t>
            </a:r>
            <a:r>
              <a:rPr lang="en-US" dirty="0" err="1" smtClean="0"/>
              <a:t>afati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70 </a:t>
            </a:r>
            <a:r>
              <a:rPr lang="en-US" dirty="0" err="1" smtClean="0"/>
              <a:t>vjet</a:t>
            </a:r>
            <a:r>
              <a:rPr lang="en-US" dirty="0" smtClean="0"/>
              <a:t>.</a:t>
            </a:r>
          </a:p>
        </p:txBody>
      </p:sp>
      <p:sp>
        <p:nvSpPr>
          <p:cNvPr id="268292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83" tIns="45441" rIns="90883" bIns="45441" anchor="b"/>
          <a:lstStyle/>
          <a:p>
            <a:pPr algn="r" defTabSz="908881"/>
            <a:fld id="{594F029F-A803-4788-8BFE-18DD8E950070}" type="slidenum">
              <a:rPr lang="fr-FR" sz="1200"/>
              <a:pPr algn="r" defTabSz="908881"/>
              <a:t>38</a:t>
            </a:fld>
            <a:endParaRPr lang="fr-FR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0300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0883" tIns="45441" rIns="90883" bIns="45441"/>
          <a:lstStyle/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drejtat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autorit</a:t>
            </a:r>
            <a:r>
              <a:rPr lang="en-GB" dirty="0" smtClean="0"/>
              <a:t> </a:t>
            </a:r>
            <a:r>
              <a:rPr lang="en-GB" dirty="0" err="1" smtClean="0"/>
              <a:t>japin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</a:t>
            </a:r>
            <a:r>
              <a:rPr lang="en-GB" dirty="0" smtClean="0"/>
              <a:t> </a:t>
            </a:r>
            <a:r>
              <a:rPr lang="en-GB" dirty="0" err="1" smtClean="0"/>
              <a:t>ekonomike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morale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pronarin</a:t>
            </a:r>
            <a:r>
              <a:rPr lang="en-GB" dirty="0" smtClean="0"/>
              <a:t>.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drejtat</a:t>
            </a:r>
            <a:r>
              <a:rPr lang="en-GB" dirty="0" smtClean="0"/>
              <a:t> e </a:t>
            </a:r>
            <a:r>
              <a:rPr lang="en-GB" dirty="0" err="1" smtClean="0"/>
              <a:t>shfrytëzimit</a:t>
            </a:r>
            <a:r>
              <a:rPr lang="en-GB" dirty="0" smtClean="0"/>
              <a:t> </a:t>
            </a:r>
            <a:r>
              <a:rPr lang="en-GB" dirty="0" err="1" smtClean="0"/>
              <a:t>ekonomik</a:t>
            </a:r>
            <a:r>
              <a:rPr lang="en-GB" dirty="0" smtClean="0"/>
              <a:t> </a:t>
            </a:r>
            <a:r>
              <a:rPr lang="en-GB" dirty="0" err="1" smtClean="0"/>
              <a:t>përfshijnë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drejtat</a:t>
            </a:r>
            <a:r>
              <a:rPr lang="en-GB" dirty="0" smtClean="0"/>
              <a:t> e </a:t>
            </a:r>
            <a:r>
              <a:rPr lang="en-GB" dirty="0" err="1" smtClean="0"/>
              <a:t>riprodhimit</a:t>
            </a:r>
            <a:r>
              <a:rPr lang="en-GB" dirty="0" smtClean="0"/>
              <a:t>, </a:t>
            </a:r>
            <a:r>
              <a:rPr lang="en-GB" dirty="0" err="1" smtClean="0"/>
              <a:t>komunikimit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publik</a:t>
            </a:r>
            <a:r>
              <a:rPr lang="en-GB" dirty="0" smtClean="0"/>
              <a:t>, </a:t>
            </a:r>
            <a:r>
              <a:rPr lang="en-GB" dirty="0" err="1" smtClean="0"/>
              <a:t>përkthimit</a:t>
            </a:r>
            <a:r>
              <a:rPr lang="en-GB" dirty="0" smtClean="0"/>
              <a:t>, </a:t>
            </a:r>
            <a:r>
              <a:rPr lang="en-GB" dirty="0" err="1" smtClean="0"/>
              <a:t>përshtatjes</a:t>
            </a:r>
            <a:r>
              <a:rPr lang="en-GB" dirty="0" smtClean="0"/>
              <a:t>, </a:t>
            </a:r>
            <a:r>
              <a:rPr lang="en-GB" dirty="0" err="1" smtClean="0"/>
              <a:t>shpërndarjes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rishitjes</a:t>
            </a:r>
            <a:r>
              <a:rPr lang="en-GB" dirty="0" smtClean="0"/>
              <a:t>.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drejtat</a:t>
            </a:r>
            <a:r>
              <a:rPr lang="en-GB" dirty="0" smtClean="0"/>
              <a:t> morale </a:t>
            </a:r>
            <a:r>
              <a:rPr lang="en-GB" dirty="0" err="1" smtClean="0"/>
              <a:t>përfshijnë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drejtën</a:t>
            </a:r>
            <a:r>
              <a:rPr lang="en-GB" dirty="0" smtClean="0"/>
              <a:t> e </a:t>
            </a:r>
            <a:r>
              <a:rPr lang="en-GB" dirty="0" err="1" smtClean="0"/>
              <a:t>atësisë</a:t>
            </a:r>
            <a:r>
              <a:rPr lang="en-GB" dirty="0" smtClean="0"/>
              <a:t>, </a:t>
            </a:r>
            <a:r>
              <a:rPr lang="en-GB" dirty="0" err="1" smtClean="0"/>
              <a:t>integritetit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decentralizimit</a:t>
            </a:r>
            <a:r>
              <a:rPr lang="en-GB" dirty="0" smtClean="0"/>
              <a:t>.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err="1" smtClean="0"/>
              <a:t>Këto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kufizuara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kuptimin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palët</a:t>
            </a:r>
            <a:r>
              <a:rPr lang="en-GB" baseline="0" dirty="0" smtClean="0"/>
              <a:t> e</a:t>
            </a:r>
            <a:r>
              <a:rPr lang="en-GB" dirty="0" smtClean="0"/>
              <a:t> </a:t>
            </a:r>
            <a:r>
              <a:rPr lang="en-GB" dirty="0" err="1" smtClean="0"/>
              <a:t>treta</a:t>
            </a:r>
            <a:r>
              <a:rPr lang="en-GB" dirty="0" smtClean="0"/>
              <a:t> </a:t>
            </a:r>
            <a:r>
              <a:rPr lang="en-GB" dirty="0" err="1" smtClean="0"/>
              <a:t>lejohen</a:t>
            </a:r>
            <a:r>
              <a:rPr lang="en-GB" dirty="0" smtClean="0"/>
              <a:t> </a:t>
            </a:r>
            <a:r>
              <a:rPr lang="en-GB" dirty="0" err="1" smtClean="0"/>
              <a:t>t’i</a:t>
            </a:r>
            <a:r>
              <a:rPr lang="en-GB" dirty="0" smtClean="0"/>
              <a:t> </a:t>
            </a:r>
            <a:r>
              <a:rPr lang="en-GB" dirty="0" err="1" smtClean="0"/>
              <a:t>përdorin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punën</a:t>
            </a:r>
            <a:r>
              <a:rPr lang="en-GB" dirty="0" smtClean="0"/>
              <a:t> e </a:t>
            </a:r>
            <a:r>
              <a:rPr lang="en-GB" dirty="0" err="1" smtClean="0"/>
              <a:t>mbrojtur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situata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caktuara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qëllime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caktuara</a:t>
            </a:r>
            <a:r>
              <a:rPr lang="en-GB" dirty="0" smtClean="0"/>
              <a:t>. </a:t>
            </a:r>
            <a:r>
              <a:rPr lang="en-GB" dirty="0" err="1" smtClean="0"/>
              <a:t>Këto</a:t>
            </a:r>
            <a:r>
              <a:rPr lang="en-GB" dirty="0" smtClean="0"/>
              <a:t> </a:t>
            </a:r>
            <a:r>
              <a:rPr lang="en-GB" dirty="0" err="1" smtClean="0"/>
              <a:t>përjashtime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kufizime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interes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publikut</a:t>
            </a:r>
            <a:r>
              <a:rPr lang="en-GB" dirty="0" smtClean="0"/>
              <a:t>.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err="1" smtClean="0"/>
              <a:t>Shkeljet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drejtës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autorit</a:t>
            </a:r>
            <a:r>
              <a:rPr lang="en-GB" dirty="0" smtClean="0"/>
              <a:t> </a:t>
            </a:r>
            <a:r>
              <a:rPr lang="en-GB" dirty="0" err="1" smtClean="0"/>
              <a:t>ndodhin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qoftë</a:t>
            </a:r>
            <a:r>
              <a:rPr lang="en-GB" dirty="0" smtClean="0"/>
              <a:t> se </a:t>
            </a:r>
            <a:r>
              <a:rPr lang="en-GB" dirty="0" err="1" smtClean="0"/>
              <a:t>puna</a:t>
            </a:r>
            <a:r>
              <a:rPr lang="en-GB" dirty="0" smtClean="0"/>
              <a:t> e </a:t>
            </a:r>
            <a:r>
              <a:rPr lang="en-GB" dirty="0" err="1" smtClean="0"/>
              <a:t>mbrojtur</a:t>
            </a:r>
            <a:r>
              <a:rPr lang="en-GB" dirty="0" smtClean="0"/>
              <a:t> </a:t>
            </a:r>
            <a:r>
              <a:rPr lang="en-GB" dirty="0" err="1" smtClean="0"/>
              <a:t>përdoet</a:t>
            </a:r>
            <a:r>
              <a:rPr lang="en-GB" dirty="0" smtClean="0"/>
              <a:t> pa </a:t>
            </a:r>
            <a:r>
              <a:rPr lang="en-GB" dirty="0" err="1" smtClean="0"/>
              <a:t>pëlqimin</a:t>
            </a:r>
            <a:r>
              <a:rPr lang="en-GB" dirty="0" smtClean="0"/>
              <a:t> e </a:t>
            </a:r>
            <a:r>
              <a:rPr lang="en-GB" dirty="0" err="1" smtClean="0"/>
              <a:t>autorit</a:t>
            </a:r>
            <a:r>
              <a:rPr lang="en-GB" dirty="0" smtClean="0"/>
              <a:t> </a:t>
            </a:r>
            <a:r>
              <a:rPr lang="en-GB" dirty="0" err="1" smtClean="0"/>
              <a:t>apo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mbajtësit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drejtës</a:t>
            </a:r>
            <a:r>
              <a:rPr lang="en-GB" dirty="0" smtClean="0"/>
              <a:t>.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GB" dirty="0" smtClean="0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819521" y="9383887"/>
            <a:ext cx="2922672" cy="49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83" tIns="45441" rIns="90883" bIns="45441" anchor="b"/>
          <a:lstStyle/>
          <a:p>
            <a:pPr algn="r" defTabSz="908881"/>
            <a:fld id="{98D1651B-34D6-4D40-952B-46FDC6A3ED8C}" type="slidenum">
              <a:rPr lang="fr-FR" sz="1200"/>
              <a:pPr algn="r" defTabSz="908881"/>
              <a:t>39</a:t>
            </a:fld>
            <a:endParaRPr lang="fr-F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512763"/>
            <a:ext cx="4935538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izenplatzhalter 2"/>
          <p:cNvSpPr>
            <a:spLocks noGrp="1"/>
          </p:cNvSpPr>
          <p:nvPr>
            <p:ph type="body" idx="1"/>
          </p:nvPr>
        </p:nvSpPr>
        <p:spPr>
          <a:xfrm>
            <a:off x="459730" y="4349305"/>
            <a:ext cx="5866446" cy="5129633"/>
          </a:xfrm>
        </p:spPr>
        <p:txBody>
          <a:bodyPr lIns="91854" tIns="45927" rIns="91854" bIns="45927"/>
          <a:lstStyle/>
          <a:p>
            <a:pPr eaLnBrk="1" hangingPunct="1"/>
            <a:r>
              <a:rPr lang="en-GB" dirty="0" err="1" smtClean="0"/>
              <a:t>Markat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shenja</a:t>
            </a:r>
            <a:r>
              <a:rPr lang="en-GB" dirty="0" smtClean="0"/>
              <a:t> </a:t>
            </a:r>
            <a:r>
              <a:rPr lang="en-GB" dirty="0" err="1" smtClean="0"/>
              <a:t>dalluese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tregojnë</a:t>
            </a:r>
            <a:r>
              <a:rPr lang="en-GB" dirty="0" smtClean="0"/>
              <a:t> </a:t>
            </a:r>
            <a:r>
              <a:rPr lang="en-GB" dirty="0" err="1" smtClean="0"/>
              <a:t>burimin</a:t>
            </a:r>
            <a:r>
              <a:rPr lang="en-GB" dirty="0" smtClean="0"/>
              <a:t> e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produkti</a:t>
            </a:r>
            <a:r>
              <a:rPr lang="en-GB" dirty="0" smtClean="0"/>
              <a:t> </a:t>
            </a:r>
            <a:r>
              <a:rPr lang="en-GB" dirty="0" err="1" smtClean="0"/>
              <a:t>apo</a:t>
            </a:r>
            <a:r>
              <a:rPr lang="en-GB" dirty="0" smtClean="0"/>
              <a:t> </a:t>
            </a:r>
            <a:r>
              <a:rPr lang="en-GB" dirty="0" err="1" smtClean="0"/>
              <a:t>shërbimit</a:t>
            </a:r>
            <a:r>
              <a:rPr lang="en-GB" dirty="0" smtClean="0"/>
              <a:t>. </a:t>
            </a:r>
            <a:r>
              <a:rPr lang="en-GB" dirty="0" err="1" smtClean="0"/>
              <a:t>Ato</a:t>
            </a:r>
            <a:r>
              <a:rPr lang="en-GB" dirty="0" smtClean="0"/>
              <a:t> </a:t>
            </a:r>
            <a:r>
              <a:rPr lang="en-GB" dirty="0" err="1" smtClean="0"/>
              <a:t>përfshijnë</a:t>
            </a:r>
            <a:r>
              <a:rPr lang="en-GB" dirty="0" smtClean="0"/>
              <a:t>,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shembull</a:t>
            </a:r>
            <a:r>
              <a:rPr lang="en-GB" dirty="0" smtClean="0"/>
              <a:t>, </a:t>
            </a:r>
            <a:r>
              <a:rPr lang="en-GB" dirty="0" err="1" smtClean="0"/>
              <a:t>emrat</a:t>
            </a:r>
            <a:r>
              <a:rPr lang="en-GB" dirty="0" smtClean="0"/>
              <a:t>, </a:t>
            </a:r>
            <a:r>
              <a:rPr lang="en-GB" dirty="0" err="1" smtClean="0"/>
              <a:t>logot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ngjyrat</a:t>
            </a:r>
            <a:r>
              <a:rPr lang="en-GB" dirty="0" smtClean="0"/>
              <a:t> e </a:t>
            </a:r>
            <a:r>
              <a:rPr lang="en-GB" dirty="0" err="1" smtClean="0"/>
              <a:t>përdorura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produktet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shërbimet</a:t>
            </a:r>
            <a:r>
              <a:rPr lang="en-GB" dirty="0" smtClean="0"/>
              <a:t> e </a:t>
            </a:r>
            <a:r>
              <a:rPr lang="en-GB" dirty="0" err="1" smtClean="0"/>
              <a:t>pronarit</a:t>
            </a:r>
            <a:r>
              <a:rPr lang="en-GB" dirty="0" smtClean="0"/>
              <a:t>,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cilat</a:t>
            </a:r>
            <a:r>
              <a:rPr lang="en-GB" dirty="0" smtClean="0"/>
              <a:t> </a:t>
            </a:r>
            <a:r>
              <a:rPr lang="en-GB" dirty="0" err="1" smtClean="0"/>
              <a:t>dallojnë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produktet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shërbimet</a:t>
            </a:r>
            <a:r>
              <a:rPr lang="en-GB" dirty="0" smtClean="0"/>
              <a:t> e </a:t>
            </a:r>
            <a:r>
              <a:rPr lang="en-GB" dirty="0" err="1" smtClean="0"/>
              <a:t>ofruara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konkurrentët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Dizajnet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regjistruara</a:t>
            </a:r>
            <a:r>
              <a:rPr lang="en-GB" baseline="0" dirty="0" smtClean="0"/>
              <a:t> </a:t>
            </a:r>
            <a:r>
              <a:rPr lang="en-GB" dirty="0" err="1" smtClean="0"/>
              <a:t>mbrojnë</a:t>
            </a:r>
            <a:r>
              <a:rPr lang="en-GB" dirty="0" smtClean="0"/>
              <a:t> </a:t>
            </a:r>
            <a:r>
              <a:rPr lang="en-GB" dirty="0" err="1" smtClean="0"/>
              <a:t>pamjen</a:t>
            </a:r>
            <a:r>
              <a:rPr lang="en-GB" dirty="0" smtClean="0"/>
              <a:t> e </a:t>
            </a:r>
            <a:r>
              <a:rPr lang="en-GB" dirty="0" err="1" smtClean="0"/>
              <a:t>jashtme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produkti</a:t>
            </a:r>
            <a:r>
              <a:rPr lang="en-GB" dirty="0" smtClean="0"/>
              <a:t>. </a:t>
            </a:r>
            <a:r>
              <a:rPr lang="en-GB" dirty="0" err="1" smtClean="0"/>
              <a:t>Ato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japin</a:t>
            </a:r>
            <a:r>
              <a:rPr lang="en-GB" dirty="0" smtClean="0"/>
              <a:t> </a:t>
            </a:r>
            <a:r>
              <a:rPr lang="en-GB" dirty="0" err="1" smtClean="0"/>
              <a:t>ndonjë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aspektet</a:t>
            </a:r>
            <a:r>
              <a:rPr lang="en-GB" dirty="0" smtClean="0"/>
              <a:t> </a:t>
            </a:r>
            <a:r>
              <a:rPr lang="en-GB" dirty="0" err="1" smtClean="0"/>
              <a:t>teknike</a:t>
            </a:r>
            <a:r>
              <a:rPr lang="en-GB" dirty="0" smtClean="0"/>
              <a:t>. </a:t>
            </a:r>
            <a:r>
              <a:rPr lang="en-GB" dirty="0" err="1" smtClean="0"/>
              <a:t>Ato</a:t>
            </a:r>
            <a:r>
              <a:rPr lang="en-GB" dirty="0" smtClean="0"/>
              <a:t> </a:t>
            </a:r>
            <a:r>
              <a:rPr lang="en-GB" dirty="0" err="1" smtClean="0"/>
              <a:t>përfshijnë</a:t>
            </a:r>
            <a:r>
              <a:rPr lang="en-GB" dirty="0" smtClean="0"/>
              <a:t> </a:t>
            </a:r>
            <a:r>
              <a:rPr lang="en-GB" dirty="0" err="1" smtClean="0"/>
              <a:t>modelet</a:t>
            </a:r>
            <a:r>
              <a:rPr lang="en-GB" dirty="0" smtClean="0"/>
              <a:t> e </a:t>
            </a:r>
            <a:r>
              <a:rPr lang="en-GB" dirty="0" err="1" smtClean="0"/>
              <a:t>reja</a:t>
            </a:r>
            <a:r>
              <a:rPr lang="en-GB" dirty="0" smtClean="0"/>
              <a:t>, </a:t>
            </a:r>
            <a:r>
              <a:rPr lang="en-GB" dirty="0" err="1" smtClean="0"/>
              <a:t>stolitë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forma.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t'u</a:t>
            </a:r>
            <a:r>
              <a:rPr lang="en-GB" dirty="0" smtClean="0"/>
              <a:t> </a:t>
            </a:r>
            <a:r>
              <a:rPr lang="en-GB" dirty="0" err="1" smtClean="0"/>
              <a:t>regjistruar</a:t>
            </a:r>
            <a:r>
              <a:rPr lang="en-GB" dirty="0" smtClean="0"/>
              <a:t> </a:t>
            </a:r>
            <a:r>
              <a:rPr lang="en-GB" dirty="0" err="1" smtClean="0"/>
              <a:t>zyrtarisht</a:t>
            </a:r>
            <a:r>
              <a:rPr lang="en-GB" dirty="0" smtClean="0"/>
              <a:t>, </a:t>
            </a:r>
            <a:r>
              <a:rPr lang="en-GB" dirty="0" err="1" smtClean="0"/>
              <a:t>dizajnet</a:t>
            </a:r>
            <a:r>
              <a:rPr lang="en-GB" baseline="0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jenë</a:t>
            </a:r>
            <a:r>
              <a:rPr lang="en-GB" dirty="0" smtClean="0"/>
              <a:t> </a:t>
            </a:r>
            <a:r>
              <a:rPr lang="en-GB" dirty="0" err="1" smtClean="0"/>
              <a:t>origjinale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veçanta</a:t>
            </a:r>
            <a:r>
              <a:rPr lang="en-GB" dirty="0" smtClean="0"/>
              <a:t>. </a:t>
            </a:r>
            <a:r>
              <a:rPr lang="en-GB" dirty="0" err="1" smtClean="0"/>
              <a:t>Aspektet</a:t>
            </a:r>
            <a:r>
              <a:rPr lang="en-GB" dirty="0" smtClean="0"/>
              <a:t> </a:t>
            </a:r>
            <a:r>
              <a:rPr lang="en-GB" dirty="0" err="1" smtClean="0"/>
              <a:t>artistike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dizajn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mbrohen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drejta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autorit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Edhe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</a:t>
            </a:r>
            <a:r>
              <a:rPr lang="en-GB" dirty="0" err="1" smtClean="0"/>
              <a:t>izajnet</a:t>
            </a:r>
            <a:r>
              <a:rPr lang="en-GB" dirty="0" smtClean="0"/>
              <a:t> e </a:t>
            </a:r>
            <a:r>
              <a:rPr lang="en-GB" dirty="0" err="1" smtClean="0"/>
              <a:t>paregjistruara</a:t>
            </a:r>
            <a:r>
              <a:rPr lang="en-GB" dirty="0" smtClean="0"/>
              <a:t> </a:t>
            </a:r>
            <a:r>
              <a:rPr lang="en-GB" dirty="0" err="1" smtClean="0"/>
              <a:t>gëzojnë</a:t>
            </a:r>
            <a:r>
              <a:rPr lang="en-GB" dirty="0" smtClean="0"/>
              <a:t> </a:t>
            </a:r>
            <a:r>
              <a:rPr lang="en-GB" dirty="0" err="1" smtClean="0"/>
              <a:t>mbrojtje</a:t>
            </a:r>
            <a:r>
              <a:rPr lang="en-GB" dirty="0" smtClean="0"/>
              <a:t>.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dizajn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paregjistruar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e </a:t>
            </a:r>
            <a:r>
              <a:rPr lang="en-GB" dirty="0" err="1" smtClean="0"/>
              <a:t>drejtë</a:t>
            </a:r>
            <a:r>
              <a:rPr lang="en-GB" dirty="0" smtClean="0"/>
              <a:t> </a:t>
            </a:r>
            <a:r>
              <a:rPr lang="en-GB" dirty="0" err="1" smtClean="0"/>
              <a:t>automatike</a:t>
            </a:r>
            <a:r>
              <a:rPr lang="en-GB" dirty="0" smtClean="0"/>
              <a:t> pa </a:t>
            </a:r>
            <a:r>
              <a:rPr lang="en-GB" dirty="0" err="1" smtClean="0"/>
              <a:t>pagesqë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ti</a:t>
            </a:r>
            <a:r>
              <a:rPr lang="en-GB" dirty="0" smtClean="0"/>
              <a:t> </a:t>
            </a:r>
            <a:r>
              <a:rPr lang="en-GB" dirty="0" err="1" smtClean="0"/>
              <a:t>merr</a:t>
            </a:r>
            <a:r>
              <a:rPr lang="en-GB" dirty="0" smtClean="0"/>
              <a:t> </a:t>
            </a:r>
            <a:r>
              <a:rPr lang="en-GB" dirty="0" err="1" smtClean="0"/>
              <a:t>kur</a:t>
            </a:r>
            <a:r>
              <a:rPr lang="en-GB" dirty="0" smtClean="0"/>
              <a:t> </a:t>
            </a:r>
            <a:r>
              <a:rPr lang="en-GB" dirty="0" err="1" smtClean="0"/>
              <a:t>paraqet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dizajn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publikun</a:t>
            </a:r>
            <a:r>
              <a:rPr lang="en-GB" dirty="0" smtClean="0"/>
              <a:t>. </a:t>
            </a:r>
            <a:r>
              <a:rPr lang="en-GB" dirty="0" err="1" smtClean="0"/>
              <a:t>Kjo</a:t>
            </a:r>
            <a:r>
              <a:rPr lang="en-GB" dirty="0" smtClean="0"/>
              <a:t> </a:t>
            </a:r>
            <a:r>
              <a:rPr lang="en-GB" dirty="0" err="1" smtClean="0"/>
              <a:t>ju</a:t>
            </a:r>
            <a:r>
              <a:rPr lang="en-GB" dirty="0" smtClean="0"/>
              <a:t> </a:t>
            </a:r>
            <a:r>
              <a:rPr lang="en-GB" dirty="0" err="1" smtClean="0"/>
              <a:t>jep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drejtën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ta </a:t>
            </a:r>
            <a:r>
              <a:rPr lang="en-GB" dirty="0" err="1" smtClean="0"/>
              <a:t>ndaluar</a:t>
            </a:r>
            <a:r>
              <a:rPr lang="en-GB" dirty="0" smtClean="0"/>
              <a:t> </a:t>
            </a:r>
            <a:r>
              <a:rPr lang="en-GB" dirty="0" err="1" smtClean="0"/>
              <a:t>dikë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kopjimi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dizajnit</a:t>
            </a:r>
            <a:r>
              <a:rPr lang="en-GB" dirty="0" smtClean="0"/>
              <a:t> </a:t>
            </a:r>
            <a:r>
              <a:rPr lang="en-GB" dirty="0" err="1" smtClean="0"/>
              <a:t>tuaj</a:t>
            </a:r>
            <a:r>
              <a:rPr lang="en-GB" dirty="0" smtClean="0"/>
              <a:t>. </a:t>
            </a:r>
            <a:r>
              <a:rPr lang="en-GB" dirty="0" err="1" smtClean="0"/>
              <a:t>Mbrojtja</a:t>
            </a:r>
            <a:r>
              <a:rPr lang="en-GB" dirty="0" smtClean="0"/>
              <a:t> e </a:t>
            </a:r>
            <a:r>
              <a:rPr lang="en-GB" dirty="0" err="1" smtClean="0"/>
              <a:t>ofruar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dizajn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paregjistruar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zakonisht</a:t>
            </a:r>
            <a:r>
              <a:rPr lang="en-GB" dirty="0" smtClean="0"/>
              <a:t> me </a:t>
            </a:r>
            <a:r>
              <a:rPr lang="en-GB" dirty="0" err="1" smtClean="0"/>
              <a:t>kohëzgjatje</a:t>
            </a:r>
            <a:r>
              <a:rPr lang="en-GB" dirty="0" smtClean="0"/>
              <a:t> </a:t>
            </a:r>
            <a:r>
              <a:rPr lang="en-GB" dirty="0" err="1" smtClean="0"/>
              <a:t>më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kufizuar</a:t>
            </a:r>
            <a:r>
              <a:rPr lang="en-GB" dirty="0" smtClean="0"/>
              <a:t> se </a:t>
            </a:r>
            <a:r>
              <a:rPr lang="en-GB" dirty="0" err="1" smtClean="0"/>
              <a:t>ajo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dispozicion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dizajn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regjistruar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Sekretet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alternativë</a:t>
            </a:r>
            <a:r>
              <a:rPr lang="en-GB" dirty="0" smtClean="0"/>
              <a:t> </a:t>
            </a:r>
            <a:r>
              <a:rPr lang="en-GB" dirty="0" err="1" smtClean="0"/>
              <a:t>ndaj</a:t>
            </a:r>
            <a:r>
              <a:rPr lang="en-GB" dirty="0" smtClean="0"/>
              <a:t> </a:t>
            </a:r>
            <a:r>
              <a:rPr lang="en-GB" dirty="0" err="1" smtClean="0"/>
              <a:t>patentave</a:t>
            </a:r>
            <a:r>
              <a:rPr lang="en-GB" dirty="0" smtClean="0"/>
              <a:t>. </a:t>
            </a:r>
            <a:r>
              <a:rPr lang="en-GB" dirty="0" err="1" smtClean="0"/>
              <a:t>Ato</a:t>
            </a:r>
            <a:r>
              <a:rPr lang="en-GB" dirty="0" smtClean="0"/>
              <a:t> </a:t>
            </a:r>
            <a:r>
              <a:rPr lang="en-GB" dirty="0" err="1" smtClean="0"/>
              <a:t>mbulojnë</a:t>
            </a:r>
            <a:r>
              <a:rPr lang="en-GB" dirty="0" smtClean="0"/>
              <a:t> </a:t>
            </a:r>
            <a:r>
              <a:rPr lang="en-GB" dirty="0" err="1" smtClean="0"/>
              <a:t>informacion</a:t>
            </a:r>
            <a:r>
              <a:rPr lang="en-GB" dirty="0" smtClean="0"/>
              <a:t> </a:t>
            </a:r>
            <a:r>
              <a:rPr lang="en-GB" dirty="0" err="1" smtClean="0"/>
              <a:t>jo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njohur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publikun</a:t>
            </a:r>
            <a:r>
              <a:rPr lang="en-GB" dirty="0" smtClean="0"/>
              <a:t>. </a:t>
            </a:r>
            <a:r>
              <a:rPr lang="en-GB" dirty="0" err="1" smtClean="0"/>
              <a:t>Nëse</a:t>
            </a:r>
            <a:r>
              <a:rPr lang="en-GB" dirty="0" smtClean="0"/>
              <a:t> </a:t>
            </a:r>
            <a:r>
              <a:rPr lang="en-GB" dirty="0" err="1" smtClean="0"/>
              <a:t>poseduesi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informacionit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kujdesshëm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ta </a:t>
            </a:r>
            <a:r>
              <a:rPr lang="en-GB" dirty="0" err="1" smtClean="0"/>
              <a:t>mbajtur</a:t>
            </a:r>
            <a:r>
              <a:rPr lang="en-GB" dirty="0" smtClean="0"/>
              <a:t> </a:t>
            </a:r>
            <a:r>
              <a:rPr lang="en-GB" dirty="0" err="1" smtClean="0"/>
              <a:t>atë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fshehtë</a:t>
            </a:r>
            <a:r>
              <a:rPr lang="en-GB" dirty="0" smtClean="0"/>
              <a:t>, </a:t>
            </a:r>
            <a:r>
              <a:rPr lang="en-GB" dirty="0" err="1" smtClean="0"/>
              <a:t>ai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padisë</a:t>
            </a:r>
            <a:r>
              <a:rPr lang="en-GB" dirty="0" smtClean="0"/>
              <a:t> </a:t>
            </a:r>
            <a:r>
              <a:rPr lang="en-GB" dirty="0" err="1" smtClean="0"/>
              <a:t>këdo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vjedh</a:t>
            </a:r>
            <a:r>
              <a:rPr lang="en-GB" dirty="0" smtClean="0"/>
              <a:t> </a:t>
            </a:r>
            <a:r>
              <a:rPr lang="en-GB" dirty="0" err="1" smtClean="0"/>
              <a:t>atë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</p:txBody>
      </p:sp>
      <p:sp>
        <p:nvSpPr>
          <p:cNvPr id="131076" name="Foliennummernplatzhalter 3"/>
          <p:cNvSpPr txBox="1">
            <a:spLocks noGrp="1"/>
          </p:cNvSpPr>
          <p:nvPr/>
        </p:nvSpPr>
        <p:spPr bwMode="auto">
          <a:xfrm>
            <a:off x="3819521" y="9386954"/>
            <a:ext cx="2922672" cy="4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54" tIns="45927" rIns="91854" bIns="45927" anchor="b"/>
          <a:lstStyle/>
          <a:p>
            <a:pPr algn="r" defTabSz="878432"/>
            <a:fld id="{64114C86-C6C1-4A4A-96D3-23D5E57EA920}" type="slidenum">
              <a:rPr lang="de-DE" sz="1300"/>
              <a:pPr algn="r" defTabSz="878432"/>
              <a:t>4</a:t>
            </a:fld>
            <a:endParaRPr lang="de-DE" sz="13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0300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  <a:ln/>
        </p:spPr>
        <p:txBody>
          <a:bodyPr lIns="94987" tIns="47494" rIns="94987" bIns="47494"/>
          <a:lstStyle/>
          <a:p>
            <a:pPr defTabSz="438455"/>
            <a:r>
              <a:rPr lang="en-GB" smtClean="0"/>
              <a:t>The following slides provide a basic introduction to trade secrets.</a:t>
            </a:r>
          </a:p>
          <a:p>
            <a:pPr lvl="1" defTabSz="438455" eaLnBrk="1" hangingPunct="1"/>
            <a:endParaRPr lang="en-US" smtClean="0"/>
          </a:p>
        </p:txBody>
      </p:sp>
      <p:sp>
        <p:nvSpPr>
          <p:cNvPr id="272388" name="Slide Number Placeholder 3"/>
          <p:cNvSpPr txBox="1">
            <a:spLocks noGrp="1"/>
          </p:cNvSpPr>
          <p:nvPr/>
        </p:nvSpPr>
        <p:spPr bwMode="auto">
          <a:xfrm>
            <a:off x="381952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87" tIns="47494" rIns="94987" bIns="47494" anchor="b"/>
          <a:lstStyle/>
          <a:p>
            <a:pPr algn="r" defTabSz="916492"/>
            <a:fld id="{4ACC2771-5C77-430A-9754-6F55963FE9B2}" type="slidenum">
              <a:rPr lang="de-DE" sz="1300">
                <a:ea typeface="ＭＳ Ｐゴシック" pitchFamily="34" charset="-128"/>
              </a:rPr>
              <a:pPr algn="r" defTabSz="916492"/>
              <a:t>40</a:t>
            </a:fld>
            <a:endParaRPr lang="de-DE" sz="1300">
              <a:ea typeface="ＭＳ Ｐゴシック" pitchFamily="34" charset="-128"/>
            </a:endParaRPr>
          </a:p>
        </p:txBody>
      </p:sp>
      <p:sp>
        <p:nvSpPr>
          <p:cNvPr id="272389" name="Footer Placeholder 1"/>
          <p:cNvSpPr txBox="1">
            <a:spLocks noGrp="1"/>
          </p:cNvSpPr>
          <p:nvPr/>
        </p:nvSpPr>
        <p:spPr bwMode="auto">
          <a:xfrm>
            <a:off x="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87" tIns="47494" rIns="94987" bIns="47494" anchor="b"/>
          <a:lstStyle/>
          <a:p>
            <a:pPr defTabSz="949985"/>
            <a:endParaRPr lang="en-US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0300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  <a:ln/>
        </p:spPr>
        <p:txBody>
          <a:bodyPr lIns="94987" tIns="47494" rIns="94987" bIns="47494"/>
          <a:lstStyle/>
          <a:p>
            <a:pPr defTabSz="438455"/>
            <a:endParaRPr lang="en-GB" dirty="0" smtClean="0"/>
          </a:p>
          <a:p>
            <a:pPr defTabSz="438455"/>
            <a:endParaRPr lang="en-US" dirty="0" smtClean="0"/>
          </a:p>
          <a:p>
            <a:pPr defTabSz="438455"/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t'u</a:t>
            </a:r>
            <a:r>
              <a:rPr lang="en-US" dirty="0" smtClean="0"/>
              <a:t> </a:t>
            </a:r>
            <a:r>
              <a:rPr lang="en-US" dirty="0" err="1" smtClean="0"/>
              <a:t>bërë</a:t>
            </a:r>
            <a:r>
              <a:rPr lang="en-US" dirty="0" smtClean="0"/>
              <a:t> </a:t>
            </a:r>
            <a:r>
              <a:rPr lang="en-US" dirty="0" err="1" smtClean="0"/>
              <a:t>sekret</a:t>
            </a:r>
            <a:r>
              <a:rPr lang="en-US" dirty="0" smtClean="0"/>
              <a:t> </a:t>
            </a:r>
            <a:r>
              <a:rPr lang="en-US" dirty="0" err="1" smtClean="0"/>
              <a:t>tregtar</a:t>
            </a:r>
            <a:r>
              <a:rPr lang="en-US" dirty="0" smtClean="0"/>
              <a:t>, </a:t>
            </a:r>
            <a:r>
              <a:rPr lang="en-US" dirty="0" err="1" smtClean="0"/>
              <a:t>informacioni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njohur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përgjithësi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lehtësisht</a:t>
            </a:r>
            <a:r>
              <a:rPr lang="en-US" dirty="0" smtClean="0"/>
              <a:t> I </a:t>
            </a:r>
            <a:r>
              <a:rPr lang="en-US" dirty="0" err="1" smtClean="0"/>
              <a:t>zbulueshëm</a:t>
            </a:r>
            <a:r>
              <a:rPr lang="en-US" dirty="0" smtClean="0"/>
              <a:t>.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njëjtën</a:t>
            </a:r>
            <a:r>
              <a:rPr lang="en-US" dirty="0" smtClean="0"/>
              <a:t> </a:t>
            </a:r>
            <a:r>
              <a:rPr lang="en-US" dirty="0" err="1" smtClean="0"/>
              <a:t>kohë</a:t>
            </a:r>
            <a:r>
              <a:rPr lang="en-US" dirty="0" smtClean="0"/>
              <a:t>,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ketë</a:t>
            </a:r>
            <a:r>
              <a:rPr lang="en-US" dirty="0" smtClean="0"/>
              <a:t> </a:t>
            </a:r>
            <a:r>
              <a:rPr lang="en-US" dirty="0" err="1" smtClean="0"/>
              <a:t>vlerë</a:t>
            </a:r>
            <a:r>
              <a:rPr lang="en-US" dirty="0" smtClean="0"/>
              <a:t> </a:t>
            </a:r>
            <a:r>
              <a:rPr lang="en-US" dirty="0" err="1" smtClean="0"/>
              <a:t>biznesi</a:t>
            </a:r>
            <a:r>
              <a:rPr lang="en-US" dirty="0" smtClean="0"/>
              <a:t>, </a:t>
            </a:r>
            <a:r>
              <a:rPr lang="en-US" dirty="0" err="1" smtClean="0"/>
              <a:t>tregtare</a:t>
            </a:r>
            <a:r>
              <a:rPr lang="en-US" dirty="0" smtClean="0"/>
              <a:t> </a:t>
            </a:r>
            <a:r>
              <a:rPr lang="en-US" dirty="0" err="1" smtClean="0"/>
              <a:t>apo</a:t>
            </a:r>
            <a:r>
              <a:rPr lang="en-US" dirty="0" smtClean="0"/>
              <a:t> </a:t>
            </a:r>
            <a:r>
              <a:rPr lang="en-US" dirty="0" err="1" smtClean="0"/>
              <a:t>ekonomike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fakti</a:t>
            </a:r>
            <a:r>
              <a:rPr lang="en-US" dirty="0" smtClean="0"/>
              <a:t> se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sekret</a:t>
            </a:r>
            <a:r>
              <a:rPr lang="en-US" dirty="0" smtClean="0"/>
              <a:t>.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gjithashtu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e </a:t>
            </a:r>
            <a:r>
              <a:rPr lang="en-US" dirty="0" err="1" smtClean="0"/>
              <a:t>mundur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demonstrohet</a:t>
            </a:r>
            <a:r>
              <a:rPr lang="en-US" dirty="0" smtClean="0"/>
              <a:t> se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bërë</a:t>
            </a:r>
            <a:r>
              <a:rPr lang="en-US" dirty="0" smtClean="0"/>
              <a:t> </a:t>
            </a:r>
            <a:r>
              <a:rPr lang="en-US" dirty="0" err="1" smtClean="0"/>
              <a:t>përpjekje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arsyeshme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ruajtur</a:t>
            </a:r>
            <a:r>
              <a:rPr lang="en-US" dirty="0" smtClean="0"/>
              <a:t> </a:t>
            </a:r>
            <a:r>
              <a:rPr lang="en-US" dirty="0" err="1" smtClean="0"/>
              <a:t>fshehtësinë</a:t>
            </a:r>
            <a:r>
              <a:rPr lang="en-US" dirty="0" smtClean="0"/>
              <a:t> e </a:t>
            </a:r>
            <a:r>
              <a:rPr lang="en-US" dirty="0" err="1" smtClean="0"/>
              <a:t>informacionit</a:t>
            </a:r>
            <a:r>
              <a:rPr lang="en-US" dirty="0" smtClean="0"/>
              <a:t>.</a:t>
            </a:r>
          </a:p>
          <a:p>
            <a:pPr defTabSz="438455"/>
            <a:endParaRPr lang="en-US" dirty="0" smtClean="0"/>
          </a:p>
          <a:p>
            <a:pPr defTabSz="438455"/>
            <a:r>
              <a:rPr lang="en-US" dirty="0" err="1" smtClean="0"/>
              <a:t>Sekretet</a:t>
            </a:r>
            <a:r>
              <a:rPr lang="en-US" dirty="0" smtClean="0"/>
              <a:t> </a:t>
            </a:r>
            <a:r>
              <a:rPr lang="en-US" dirty="0" err="1" smtClean="0"/>
              <a:t>tregtare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vlefshme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aq</a:t>
            </a:r>
            <a:r>
              <a:rPr lang="en-US" dirty="0" smtClean="0"/>
              <a:t> </a:t>
            </a:r>
            <a:r>
              <a:rPr lang="en-US" dirty="0" err="1" smtClean="0"/>
              <a:t>kohë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mbeten</a:t>
            </a:r>
            <a:r>
              <a:rPr lang="en-US" dirty="0" smtClean="0"/>
              <a:t> </a:t>
            </a:r>
            <a:r>
              <a:rPr lang="en-US" dirty="0" err="1" smtClean="0"/>
              <a:t>sekret</a:t>
            </a:r>
            <a:r>
              <a:rPr lang="en-US" dirty="0" smtClean="0"/>
              <a:t>, me </a:t>
            </a:r>
            <a:r>
              <a:rPr lang="en-US" dirty="0" err="1" smtClean="0"/>
              <a:t>fjalë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aq</a:t>
            </a:r>
            <a:r>
              <a:rPr lang="en-US" dirty="0" smtClean="0"/>
              <a:t> </a:t>
            </a:r>
            <a:r>
              <a:rPr lang="en-US" dirty="0" err="1" smtClean="0"/>
              <a:t>kohë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domanin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</a:p>
        </p:txBody>
      </p:sp>
      <p:sp>
        <p:nvSpPr>
          <p:cNvPr id="274436" name="Slide Number Placeholder 3"/>
          <p:cNvSpPr txBox="1">
            <a:spLocks noGrp="1"/>
          </p:cNvSpPr>
          <p:nvPr/>
        </p:nvSpPr>
        <p:spPr bwMode="auto">
          <a:xfrm>
            <a:off x="381952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87" tIns="47494" rIns="94987" bIns="47494" anchor="b"/>
          <a:lstStyle/>
          <a:p>
            <a:pPr algn="r" defTabSz="916492"/>
            <a:fld id="{593A66A8-B97F-4BB4-AA96-1B1089821CA4}" type="slidenum">
              <a:rPr lang="de-DE" sz="1300">
                <a:ea typeface="ＭＳ Ｐゴシック" pitchFamily="34" charset="-128"/>
              </a:rPr>
              <a:pPr algn="r" defTabSz="916492"/>
              <a:t>41</a:t>
            </a:fld>
            <a:endParaRPr lang="de-DE" sz="1300">
              <a:ea typeface="ＭＳ Ｐゴシック" pitchFamily="34" charset="-128"/>
            </a:endParaRPr>
          </a:p>
        </p:txBody>
      </p:sp>
      <p:sp>
        <p:nvSpPr>
          <p:cNvPr id="274437" name="Footer Placeholder 1"/>
          <p:cNvSpPr txBox="1">
            <a:spLocks noGrp="1"/>
          </p:cNvSpPr>
          <p:nvPr/>
        </p:nvSpPr>
        <p:spPr bwMode="auto">
          <a:xfrm>
            <a:off x="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87" tIns="47494" rIns="94987" bIns="47494" anchor="b"/>
          <a:lstStyle/>
          <a:p>
            <a:pPr defTabSz="949985"/>
            <a:endParaRPr lang="en-US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 txBox="1">
            <a:spLocks noGrp="1" noChangeArrowheads="1"/>
          </p:cNvSpPr>
          <p:nvPr/>
        </p:nvSpPr>
        <p:spPr bwMode="auto">
          <a:xfrm>
            <a:off x="381952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87" tIns="47494" rIns="94987" bIns="47494" anchor="b"/>
          <a:lstStyle/>
          <a:p>
            <a:pPr algn="r" defTabSz="916492"/>
            <a:fld id="{2433DBCA-D478-48BE-8E6C-26E5507A4D1B}" type="slidenum">
              <a:rPr lang="en-US" sz="1300">
                <a:ea typeface="ＭＳ Ｐゴシック" pitchFamily="34" charset="-128"/>
              </a:rPr>
              <a:pPr algn="r" defTabSz="916492"/>
              <a:t>42</a:t>
            </a:fld>
            <a:endParaRPr lang="en-US" sz="1300">
              <a:ea typeface="ＭＳ Ｐゴシック" pitchFamily="34" charset="-128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4347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767" y="4694243"/>
            <a:ext cx="5396166" cy="4445887"/>
          </a:xfrm>
          <a:ln/>
        </p:spPr>
        <p:txBody>
          <a:bodyPr lIns="94987" tIns="47494" rIns="94987" bIns="47494"/>
          <a:lstStyle/>
          <a:p>
            <a:pPr defTabSz="438455"/>
            <a:r>
              <a:rPr lang="en-US" sz="1700" dirty="0"/>
              <a:t>Trade secrets can be just about anything that can be kept secret and that confers a commercial advantage.</a:t>
            </a:r>
          </a:p>
          <a:p>
            <a:pPr defTabSz="438455"/>
            <a:endParaRPr lang="en-US" sz="1700" dirty="0"/>
          </a:p>
          <a:p>
            <a:pPr defTabSz="438455"/>
            <a:r>
              <a:rPr lang="en-US" sz="1700" dirty="0"/>
              <a:t>One example of a trade secret is the formula for Coca-Cola, which is kept locked away in a vault at the Coca-Cola headquarters.</a:t>
            </a:r>
          </a:p>
          <a:p>
            <a:pPr defTabSz="438455"/>
            <a:endParaRPr lang="en-US" sz="1700" dirty="0"/>
          </a:p>
          <a:p>
            <a:pPr defTabSz="438455"/>
            <a:r>
              <a:rPr lang="en-US" sz="1700" dirty="0"/>
              <a:t>Chemical or other manufacturing processes can also be valuable. The diagram on the left is taken from the original GORE-TEX patent. Another company had kept a similar process secret for several years before Gore filed their patent. </a:t>
            </a:r>
            <a:endParaRPr lang="en-US" sz="1700" dirty="0" smtClean="0"/>
          </a:p>
          <a:p>
            <a:pPr defTabSz="438455"/>
            <a:endParaRPr lang="en-US" sz="1700" dirty="0" smtClean="0"/>
          </a:p>
          <a:p>
            <a:pPr defTabSz="438455"/>
            <a:r>
              <a:rPr lang="en-US" sz="1700" dirty="0" err="1" smtClean="0"/>
              <a:t>Sekretet</a:t>
            </a:r>
            <a:r>
              <a:rPr lang="en-US" sz="1700" dirty="0" smtClean="0"/>
              <a:t> </a:t>
            </a:r>
            <a:r>
              <a:rPr lang="en-US" sz="1700" dirty="0" err="1" smtClean="0"/>
              <a:t>tregtare</a:t>
            </a:r>
            <a:r>
              <a:rPr lang="en-US" sz="1700" dirty="0" smtClean="0"/>
              <a:t> </a:t>
            </a:r>
            <a:r>
              <a:rPr lang="en-US" sz="1700" dirty="0" err="1" smtClean="0"/>
              <a:t>mund</a:t>
            </a:r>
            <a:r>
              <a:rPr lang="en-US" sz="1700" dirty="0" smtClean="0"/>
              <a:t> </a:t>
            </a:r>
            <a:r>
              <a:rPr lang="en-US" sz="1700" dirty="0" err="1" smtClean="0"/>
              <a:t>të</a:t>
            </a:r>
            <a:r>
              <a:rPr lang="en-US" sz="1700" dirty="0" smtClean="0"/>
              <a:t> </a:t>
            </a:r>
            <a:r>
              <a:rPr lang="en-US" sz="1700" dirty="0" err="1" smtClean="0"/>
              <a:t>jenë</a:t>
            </a:r>
            <a:r>
              <a:rPr lang="en-US" sz="1700" dirty="0" smtClean="0"/>
              <a:t> </a:t>
            </a:r>
            <a:r>
              <a:rPr lang="en-US" sz="1700" dirty="0" err="1" smtClean="0"/>
              <a:t>për</a:t>
            </a:r>
            <a:r>
              <a:rPr lang="en-US" sz="1700" dirty="0" smtClean="0"/>
              <a:t> </a:t>
            </a:r>
            <a:r>
              <a:rPr lang="en-US" sz="1700" dirty="0" err="1" smtClean="0"/>
              <a:t>çdo</a:t>
            </a:r>
            <a:r>
              <a:rPr lang="en-US" sz="1700" dirty="0" smtClean="0"/>
              <a:t> </a:t>
            </a:r>
            <a:r>
              <a:rPr lang="en-US" sz="1700" dirty="0" err="1" smtClean="0"/>
              <a:t>gjë</a:t>
            </a:r>
            <a:r>
              <a:rPr lang="en-US" sz="1700" dirty="0" smtClean="0"/>
              <a:t> </a:t>
            </a:r>
            <a:r>
              <a:rPr lang="en-US" sz="1700" dirty="0" err="1" smtClean="0"/>
              <a:t>që</a:t>
            </a:r>
            <a:r>
              <a:rPr lang="en-US" sz="1700" dirty="0" smtClean="0"/>
              <a:t> </a:t>
            </a:r>
            <a:r>
              <a:rPr lang="en-US" sz="1700" dirty="0" err="1" smtClean="0"/>
              <a:t>mund</a:t>
            </a:r>
            <a:r>
              <a:rPr lang="en-US" sz="1700" dirty="0" smtClean="0"/>
              <a:t> </a:t>
            </a:r>
            <a:r>
              <a:rPr lang="en-US" sz="1700" dirty="0" err="1" smtClean="0"/>
              <a:t>të</a:t>
            </a:r>
            <a:r>
              <a:rPr lang="en-US" sz="1700" dirty="0" smtClean="0"/>
              <a:t> </a:t>
            </a:r>
            <a:r>
              <a:rPr lang="en-US" sz="1700" dirty="0" err="1" smtClean="0"/>
              <a:t>mbahet</a:t>
            </a:r>
            <a:r>
              <a:rPr lang="en-US" sz="1700" dirty="0" smtClean="0"/>
              <a:t> </a:t>
            </a:r>
            <a:r>
              <a:rPr lang="en-US" sz="1700" dirty="0" err="1" smtClean="0"/>
              <a:t>sekret</a:t>
            </a:r>
            <a:r>
              <a:rPr lang="en-US" sz="1700" dirty="0" smtClean="0"/>
              <a:t> </a:t>
            </a:r>
            <a:r>
              <a:rPr lang="en-US" sz="1700" dirty="0" err="1" smtClean="0"/>
              <a:t>dhe</a:t>
            </a:r>
            <a:r>
              <a:rPr lang="en-US" sz="1700" dirty="0" smtClean="0"/>
              <a:t> </a:t>
            </a:r>
            <a:r>
              <a:rPr lang="en-US" sz="1700" dirty="0" err="1" smtClean="0"/>
              <a:t>që</a:t>
            </a:r>
            <a:r>
              <a:rPr lang="en-US" sz="1700" dirty="0" smtClean="0"/>
              <a:t> u </a:t>
            </a:r>
            <a:r>
              <a:rPr lang="en-US" sz="1700" dirty="0" err="1" smtClean="0"/>
              <a:t>jep</a:t>
            </a:r>
            <a:r>
              <a:rPr lang="en-US" sz="1700" dirty="0" smtClean="0"/>
              <a:t> </a:t>
            </a:r>
            <a:r>
              <a:rPr lang="en-US" sz="1700" dirty="0" err="1" smtClean="0"/>
              <a:t>një</a:t>
            </a:r>
            <a:r>
              <a:rPr lang="en-US" sz="1700" dirty="0" smtClean="0"/>
              <a:t> </a:t>
            </a:r>
            <a:r>
              <a:rPr lang="en-US" sz="1700" dirty="0" err="1" smtClean="0"/>
              <a:t>avantazh</a:t>
            </a:r>
            <a:r>
              <a:rPr lang="en-US" sz="1700" dirty="0" smtClean="0"/>
              <a:t> </a:t>
            </a:r>
            <a:r>
              <a:rPr lang="en-US" sz="1700" dirty="0" err="1" smtClean="0"/>
              <a:t>komercial</a:t>
            </a:r>
            <a:r>
              <a:rPr lang="en-US" sz="1700" dirty="0" smtClean="0"/>
              <a:t>.</a:t>
            </a:r>
          </a:p>
          <a:p>
            <a:pPr defTabSz="438455"/>
            <a:endParaRPr lang="en-US" sz="1700" dirty="0" smtClean="0"/>
          </a:p>
          <a:p>
            <a:pPr defTabSz="438455"/>
            <a:r>
              <a:rPr lang="en-US" sz="1700" dirty="0" err="1" smtClean="0"/>
              <a:t>Një</a:t>
            </a:r>
            <a:r>
              <a:rPr lang="en-US" sz="1700" dirty="0" smtClean="0"/>
              <a:t> </a:t>
            </a:r>
            <a:r>
              <a:rPr lang="en-US" sz="1700" dirty="0" err="1" smtClean="0"/>
              <a:t>shembull</a:t>
            </a:r>
            <a:r>
              <a:rPr lang="en-US" sz="1700" dirty="0" smtClean="0"/>
              <a:t> </a:t>
            </a:r>
            <a:r>
              <a:rPr lang="en-US" sz="1700" dirty="0" err="1" smtClean="0"/>
              <a:t>i</a:t>
            </a:r>
            <a:r>
              <a:rPr lang="en-US" sz="1700" dirty="0" smtClean="0"/>
              <a:t> </a:t>
            </a:r>
            <a:r>
              <a:rPr lang="en-US" sz="1700" dirty="0" err="1" smtClean="0"/>
              <a:t>sekretit</a:t>
            </a:r>
            <a:r>
              <a:rPr lang="en-US" sz="1700" dirty="0" smtClean="0"/>
              <a:t> </a:t>
            </a:r>
            <a:r>
              <a:rPr lang="en-US" sz="1700" dirty="0" err="1" smtClean="0"/>
              <a:t>tregtar</a:t>
            </a:r>
            <a:r>
              <a:rPr lang="en-US" sz="1700" dirty="0" smtClean="0"/>
              <a:t> </a:t>
            </a:r>
            <a:r>
              <a:rPr lang="en-US" sz="1700" dirty="0" err="1" smtClean="0"/>
              <a:t>është</a:t>
            </a:r>
            <a:r>
              <a:rPr lang="en-US" sz="1700" dirty="0" smtClean="0"/>
              <a:t> formula </a:t>
            </a:r>
            <a:r>
              <a:rPr lang="en-US" sz="1700" dirty="0" err="1" smtClean="0"/>
              <a:t>për</a:t>
            </a:r>
            <a:r>
              <a:rPr lang="en-US" sz="1700" dirty="0" smtClean="0"/>
              <a:t> </a:t>
            </a:r>
            <a:r>
              <a:rPr lang="en-US" sz="1700" i="1" dirty="0" smtClean="0"/>
              <a:t>Coca-Cola</a:t>
            </a:r>
            <a:r>
              <a:rPr lang="en-US" sz="1700" dirty="0" smtClean="0"/>
              <a:t>-n, e </a:t>
            </a:r>
            <a:r>
              <a:rPr lang="en-US" sz="1700" dirty="0" err="1" smtClean="0"/>
              <a:t>cila</a:t>
            </a:r>
            <a:r>
              <a:rPr lang="en-US" sz="1700" dirty="0" smtClean="0"/>
              <a:t> </a:t>
            </a:r>
            <a:r>
              <a:rPr lang="en-US" sz="1700" dirty="0" err="1" smtClean="0"/>
              <a:t>është</a:t>
            </a:r>
            <a:r>
              <a:rPr lang="en-US" sz="1700" dirty="0" smtClean="0"/>
              <a:t> </a:t>
            </a:r>
            <a:r>
              <a:rPr lang="en-US" sz="1700" dirty="0" err="1" smtClean="0"/>
              <a:t>mbajtur</a:t>
            </a:r>
            <a:r>
              <a:rPr lang="en-US" sz="1700" dirty="0" smtClean="0"/>
              <a:t> </a:t>
            </a:r>
            <a:r>
              <a:rPr lang="en-US" sz="1700" dirty="0" err="1" smtClean="0"/>
              <a:t>mbyllur</a:t>
            </a:r>
            <a:r>
              <a:rPr lang="en-US" sz="1700" dirty="0" smtClean="0"/>
              <a:t> </a:t>
            </a:r>
            <a:r>
              <a:rPr lang="en-US" sz="1700" dirty="0" err="1" smtClean="0"/>
              <a:t>larg</a:t>
            </a:r>
            <a:r>
              <a:rPr lang="en-US" sz="1700" dirty="0" smtClean="0"/>
              <a:t> </a:t>
            </a:r>
            <a:r>
              <a:rPr lang="en-US" sz="1700" dirty="0" err="1" smtClean="0"/>
              <a:t>në</a:t>
            </a:r>
            <a:r>
              <a:rPr lang="en-US" sz="1700" dirty="0" smtClean="0"/>
              <a:t> </a:t>
            </a:r>
            <a:r>
              <a:rPr lang="en-US" sz="1700" dirty="0" err="1" smtClean="0"/>
              <a:t>një</a:t>
            </a:r>
            <a:r>
              <a:rPr lang="en-US" sz="1700" dirty="0" smtClean="0"/>
              <a:t> </a:t>
            </a:r>
            <a:r>
              <a:rPr lang="en-US" sz="1700" dirty="0" err="1" smtClean="0"/>
              <a:t>kasafortë</a:t>
            </a:r>
            <a:r>
              <a:rPr lang="en-US" sz="1700" dirty="0" smtClean="0"/>
              <a:t> </a:t>
            </a:r>
            <a:r>
              <a:rPr lang="en-US" sz="1700" dirty="0" err="1" smtClean="0"/>
              <a:t>në</a:t>
            </a:r>
            <a:r>
              <a:rPr lang="en-US" sz="1700" dirty="0" smtClean="0"/>
              <a:t> </a:t>
            </a:r>
            <a:r>
              <a:rPr lang="en-US" sz="1700" dirty="0" err="1" smtClean="0"/>
              <a:t>selinë</a:t>
            </a:r>
            <a:r>
              <a:rPr lang="en-US" sz="1700" dirty="0" smtClean="0"/>
              <a:t> e </a:t>
            </a:r>
            <a:r>
              <a:rPr lang="en-US" sz="1700" i="1" dirty="0" smtClean="0"/>
              <a:t>Coca-Cola</a:t>
            </a:r>
            <a:r>
              <a:rPr lang="en-US" sz="1700" i="0" dirty="0" smtClean="0"/>
              <a:t>-s.</a:t>
            </a:r>
            <a:endParaRPr lang="en-US" sz="1700" dirty="0" smtClean="0"/>
          </a:p>
          <a:p>
            <a:pPr defTabSz="438455"/>
            <a:endParaRPr lang="en-US" sz="1700" dirty="0" smtClean="0"/>
          </a:p>
          <a:p>
            <a:pPr defTabSz="438455"/>
            <a:r>
              <a:rPr lang="en-US" sz="1700" dirty="0" err="1" smtClean="0"/>
              <a:t>Proceset</a:t>
            </a:r>
            <a:r>
              <a:rPr lang="en-US" sz="1700" baseline="0" dirty="0" smtClean="0"/>
              <a:t> </a:t>
            </a:r>
            <a:r>
              <a:rPr lang="en-US" sz="1700" baseline="0" dirty="0" err="1" smtClean="0"/>
              <a:t>k</a:t>
            </a:r>
            <a:r>
              <a:rPr lang="en-US" sz="1700" dirty="0" err="1" smtClean="0"/>
              <a:t>imike</a:t>
            </a:r>
            <a:r>
              <a:rPr lang="en-US" sz="1700" dirty="0" smtClean="0"/>
              <a:t> </a:t>
            </a:r>
            <a:r>
              <a:rPr lang="en-US" sz="1700" dirty="0" err="1" smtClean="0"/>
              <a:t>ose</a:t>
            </a:r>
            <a:r>
              <a:rPr lang="en-US" sz="1700" dirty="0" smtClean="0"/>
              <a:t> </a:t>
            </a:r>
            <a:r>
              <a:rPr lang="en-US" sz="1700" dirty="0" err="1" smtClean="0"/>
              <a:t>prodhime</a:t>
            </a:r>
            <a:r>
              <a:rPr lang="en-US" sz="1700" dirty="0" smtClean="0"/>
              <a:t> </a:t>
            </a:r>
            <a:r>
              <a:rPr lang="en-US" sz="1700" dirty="0" err="1" smtClean="0"/>
              <a:t>të</a:t>
            </a:r>
            <a:r>
              <a:rPr lang="en-US" sz="1700" dirty="0" smtClean="0"/>
              <a:t> </a:t>
            </a:r>
            <a:r>
              <a:rPr lang="en-US" sz="1700" dirty="0" err="1" smtClean="0"/>
              <a:t>tjera</a:t>
            </a:r>
            <a:r>
              <a:rPr lang="en-US" sz="1700" dirty="0" smtClean="0"/>
              <a:t> </a:t>
            </a:r>
            <a:r>
              <a:rPr lang="en-US" sz="1700" dirty="0" err="1" smtClean="0"/>
              <a:t>mund</a:t>
            </a:r>
            <a:r>
              <a:rPr lang="en-US" sz="1700" dirty="0" smtClean="0"/>
              <a:t> </a:t>
            </a:r>
            <a:r>
              <a:rPr lang="en-US" sz="1700" dirty="0" err="1" smtClean="0"/>
              <a:t>të</a:t>
            </a:r>
            <a:r>
              <a:rPr lang="en-US" sz="1700" dirty="0" smtClean="0"/>
              <a:t> </a:t>
            </a:r>
            <a:r>
              <a:rPr lang="en-US" sz="1700" dirty="0" err="1" smtClean="0"/>
              <a:t>jenë</a:t>
            </a:r>
            <a:r>
              <a:rPr lang="en-US" sz="1700" dirty="0" smtClean="0"/>
              <a:t> </a:t>
            </a:r>
            <a:r>
              <a:rPr lang="en-US" sz="1700" dirty="0" err="1" smtClean="0"/>
              <a:t>gjithashtu</a:t>
            </a:r>
            <a:r>
              <a:rPr lang="en-US" sz="1700" dirty="0" smtClean="0"/>
              <a:t> </a:t>
            </a:r>
            <a:r>
              <a:rPr lang="en-US" sz="1700" dirty="0" err="1" smtClean="0"/>
              <a:t>të</a:t>
            </a:r>
            <a:r>
              <a:rPr lang="en-US" sz="1700" dirty="0" smtClean="0"/>
              <a:t> </a:t>
            </a:r>
            <a:r>
              <a:rPr lang="en-US" sz="1700" dirty="0" err="1" smtClean="0"/>
              <a:t>vlefshme</a:t>
            </a:r>
            <a:r>
              <a:rPr lang="en-US" sz="1700" dirty="0" smtClean="0"/>
              <a:t>. </a:t>
            </a:r>
            <a:r>
              <a:rPr lang="en-US" sz="1700" dirty="0" err="1" smtClean="0"/>
              <a:t>Diagrami</a:t>
            </a:r>
            <a:r>
              <a:rPr lang="en-US" sz="1700" dirty="0" smtClean="0"/>
              <a:t> </a:t>
            </a:r>
            <a:r>
              <a:rPr lang="en-US" sz="1700" dirty="0" err="1" smtClean="0"/>
              <a:t>në</a:t>
            </a:r>
            <a:r>
              <a:rPr lang="en-US" sz="1700" dirty="0" smtClean="0"/>
              <a:t> </a:t>
            </a:r>
            <a:r>
              <a:rPr lang="en-US" sz="1700" dirty="0" err="1" smtClean="0"/>
              <a:t>të</a:t>
            </a:r>
            <a:r>
              <a:rPr lang="en-US" sz="1700" dirty="0" smtClean="0"/>
              <a:t> </a:t>
            </a:r>
            <a:r>
              <a:rPr lang="en-US" sz="1700" dirty="0" err="1" smtClean="0"/>
              <a:t>majtë</a:t>
            </a:r>
            <a:r>
              <a:rPr lang="en-US" sz="1700" dirty="0" smtClean="0"/>
              <a:t> </a:t>
            </a:r>
            <a:r>
              <a:rPr lang="en-US" sz="1700" dirty="0" err="1" smtClean="0"/>
              <a:t>është</a:t>
            </a:r>
            <a:r>
              <a:rPr lang="en-US" sz="1700" dirty="0" smtClean="0"/>
              <a:t> </a:t>
            </a:r>
            <a:r>
              <a:rPr lang="en-US" sz="1700" dirty="0" err="1" smtClean="0"/>
              <a:t>marrë</a:t>
            </a:r>
            <a:r>
              <a:rPr lang="en-US" sz="1700" dirty="0" smtClean="0"/>
              <a:t> </a:t>
            </a:r>
            <a:r>
              <a:rPr lang="en-US" sz="1700" dirty="0" err="1" smtClean="0"/>
              <a:t>nga</a:t>
            </a:r>
            <a:r>
              <a:rPr lang="en-US" sz="1700" dirty="0" smtClean="0"/>
              <a:t> </a:t>
            </a:r>
            <a:r>
              <a:rPr lang="en-US" sz="1700" dirty="0" err="1" smtClean="0"/>
              <a:t>patenta</a:t>
            </a:r>
            <a:r>
              <a:rPr lang="en-US" sz="1700" dirty="0" smtClean="0"/>
              <a:t> </a:t>
            </a:r>
            <a:r>
              <a:rPr lang="en-US" sz="1700" dirty="0" err="1" smtClean="0"/>
              <a:t>origjinale</a:t>
            </a:r>
            <a:r>
              <a:rPr lang="en-US" sz="1700" dirty="0" smtClean="0"/>
              <a:t> GORE-TEX. </a:t>
            </a:r>
            <a:r>
              <a:rPr lang="en-US" sz="1700" dirty="0" err="1" smtClean="0"/>
              <a:t>Një</a:t>
            </a:r>
            <a:r>
              <a:rPr lang="en-US" sz="1700" dirty="0" smtClean="0"/>
              <a:t> </a:t>
            </a:r>
            <a:r>
              <a:rPr lang="en-US" sz="1700" dirty="0" err="1" smtClean="0"/>
              <a:t>tjetër</a:t>
            </a:r>
            <a:r>
              <a:rPr lang="en-US" sz="1700" dirty="0" smtClean="0"/>
              <a:t> </a:t>
            </a:r>
            <a:r>
              <a:rPr lang="en-US" sz="1700" dirty="0" err="1" smtClean="0"/>
              <a:t>kompani</a:t>
            </a:r>
            <a:r>
              <a:rPr lang="en-US" sz="1700" dirty="0" smtClean="0"/>
              <a:t> e </a:t>
            </a:r>
            <a:r>
              <a:rPr lang="en-US" sz="1700" dirty="0" err="1" smtClean="0"/>
              <a:t>kishte</a:t>
            </a:r>
            <a:r>
              <a:rPr lang="en-US" sz="1700" dirty="0" smtClean="0"/>
              <a:t> </a:t>
            </a:r>
            <a:r>
              <a:rPr lang="en-US" sz="1700" dirty="0" err="1" smtClean="0"/>
              <a:t>mbajtur</a:t>
            </a:r>
            <a:r>
              <a:rPr lang="en-US" sz="1700" dirty="0" smtClean="0"/>
              <a:t> </a:t>
            </a:r>
            <a:r>
              <a:rPr lang="en-US" sz="1700" dirty="0" err="1" smtClean="0"/>
              <a:t>sekret</a:t>
            </a:r>
            <a:r>
              <a:rPr lang="en-US" sz="1700" dirty="0" smtClean="0"/>
              <a:t> </a:t>
            </a:r>
            <a:r>
              <a:rPr lang="en-US" sz="1700" dirty="0" err="1" smtClean="0"/>
              <a:t>një</a:t>
            </a:r>
            <a:r>
              <a:rPr lang="en-US" sz="1700" dirty="0" smtClean="0"/>
              <a:t> </a:t>
            </a:r>
            <a:r>
              <a:rPr lang="en-US" sz="1700" dirty="0" err="1" smtClean="0"/>
              <a:t>proces</a:t>
            </a:r>
            <a:r>
              <a:rPr lang="en-US" sz="1700" dirty="0" smtClean="0"/>
              <a:t> </a:t>
            </a:r>
            <a:r>
              <a:rPr lang="en-US" sz="1700" dirty="0" err="1" smtClean="0"/>
              <a:t>të</a:t>
            </a:r>
            <a:r>
              <a:rPr lang="en-US" sz="1700" dirty="0" smtClean="0"/>
              <a:t> </a:t>
            </a:r>
            <a:r>
              <a:rPr lang="en-US" sz="1700" dirty="0" err="1" smtClean="0"/>
              <a:t>ngjashëm</a:t>
            </a:r>
            <a:r>
              <a:rPr lang="en-US" sz="1700" dirty="0" smtClean="0"/>
              <a:t> </a:t>
            </a:r>
            <a:r>
              <a:rPr lang="en-US" sz="1700" dirty="0" err="1" smtClean="0"/>
              <a:t>për</a:t>
            </a:r>
            <a:r>
              <a:rPr lang="en-US" sz="1700" dirty="0" smtClean="0"/>
              <a:t> </a:t>
            </a:r>
            <a:r>
              <a:rPr lang="en-US" sz="1700" dirty="0" err="1" smtClean="0"/>
              <a:t>disa</a:t>
            </a:r>
            <a:r>
              <a:rPr lang="en-US" sz="1700" dirty="0" smtClean="0"/>
              <a:t> </a:t>
            </a:r>
            <a:r>
              <a:rPr lang="en-US" sz="1700" dirty="0" err="1" smtClean="0"/>
              <a:t>vite</a:t>
            </a:r>
            <a:r>
              <a:rPr lang="en-US" sz="1700" dirty="0" smtClean="0"/>
              <a:t> </a:t>
            </a:r>
            <a:r>
              <a:rPr lang="en-US" sz="1700" dirty="0" err="1" smtClean="0"/>
              <a:t>para</a:t>
            </a:r>
            <a:r>
              <a:rPr lang="en-US" sz="1700" dirty="0" smtClean="0"/>
              <a:t> se Gore </a:t>
            </a:r>
            <a:r>
              <a:rPr lang="en-US" sz="1700" dirty="0" err="1" smtClean="0"/>
              <a:t>të</a:t>
            </a:r>
            <a:r>
              <a:rPr lang="en-US" sz="1700" dirty="0" smtClean="0"/>
              <a:t> </a:t>
            </a:r>
            <a:r>
              <a:rPr lang="en-US" sz="1700" dirty="0" err="1" smtClean="0"/>
              <a:t>kërkonte</a:t>
            </a:r>
            <a:r>
              <a:rPr lang="en-US" sz="1700" dirty="0" smtClean="0"/>
              <a:t> </a:t>
            </a:r>
            <a:r>
              <a:rPr lang="en-US" sz="1700" dirty="0" err="1" smtClean="0"/>
              <a:t>patentën</a:t>
            </a:r>
            <a:r>
              <a:rPr lang="en-US" sz="1700" dirty="0" smtClean="0"/>
              <a:t>.</a:t>
            </a:r>
            <a:endParaRPr lang="en-US" sz="1700" dirty="0"/>
          </a:p>
          <a:p>
            <a:pPr defTabSz="438455"/>
            <a:endParaRPr lang="en-US" sz="1700" dirty="0"/>
          </a:p>
          <a:p>
            <a:pPr defTabSz="438455"/>
            <a:endParaRPr lang="en-US" sz="1700" dirty="0"/>
          </a:p>
        </p:txBody>
      </p:sp>
      <p:sp>
        <p:nvSpPr>
          <p:cNvPr id="276485" name="Footer Placeholder 1"/>
          <p:cNvSpPr txBox="1">
            <a:spLocks noGrp="1"/>
          </p:cNvSpPr>
          <p:nvPr/>
        </p:nvSpPr>
        <p:spPr bwMode="auto">
          <a:xfrm>
            <a:off x="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87" tIns="47494" rIns="94987" bIns="47494" anchor="b"/>
          <a:lstStyle/>
          <a:p>
            <a:pPr defTabSz="949985"/>
            <a:endParaRPr lang="en-US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40300" cy="3706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Notizenplatzhalter 2"/>
          <p:cNvSpPr>
            <a:spLocks noGrp="1"/>
          </p:cNvSpPr>
          <p:nvPr>
            <p:ph type="body" idx="1"/>
          </p:nvPr>
        </p:nvSpPr>
        <p:spPr>
          <a:xfrm>
            <a:off x="673767" y="4692711"/>
            <a:ext cx="5396166" cy="4447419"/>
          </a:xfrm>
        </p:spPr>
        <p:txBody>
          <a:bodyPr lIns="94987" tIns="47494" rIns="94987" bIns="47494"/>
          <a:lstStyle/>
          <a:p>
            <a:pPr defTabSz="438455"/>
            <a:r>
              <a:rPr lang="en-GB" dirty="0" err="1" smtClean="0"/>
              <a:t>Mbrojtja</a:t>
            </a:r>
            <a:r>
              <a:rPr lang="en-GB" dirty="0" smtClean="0"/>
              <a:t> e </a:t>
            </a:r>
            <a:r>
              <a:rPr lang="en-GB" dirty="0" err="1" smtClean="0"/>
              <a:t>sekreteve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përfshin</a:t>
            </a:r>
            <a:r>
              <a:rPr lang="en-GB" dirty="0" smtClean="0"/>
              <a:t> </a:t>
            </a:r>
            <a:r>
              <a:rPr lang="en-GB" dirty="0" err="1" smtClean="0"/>
              <a:t>dy</a:t>
            </a:r>
            <a:r>
              <a:rPr lang="en-GB" dirty="0" smtClean="0"/>
              <a:t> </a:t>
            </a:r>
            <a:r>
              <a:rPr lang="en-GB" dirty="0" err="1" smtClean="0"/>
              <a:t>marrëveshje</a:t>
            </a:r>
            <a:r>
              <a:rPr lang="en-GB" dirty="0" smtClean="0"/>
              <a:t> </a:t>
            </a:r>
            <a:r>
              <a:rPr lang="en-GB" dirty="0" err="1" smtClean="0"/>
              <a:t>praktike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kufizuar</a:t>
            </a:r>
            <a:r>
              <a:rPr lang="en-GB" dirty="0" smtClean="0"/>
              <a:t> </a:t>
            </a:r>
            <a:r>
              <a:rPr lang="en-GB" dirty="0" err="1" smtClean="0"/>
              <a:t>qasjen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njohuri</a:t>
            </a:r>
            <a:r>
              <a:rPr lang="en-GB" dirty="0" smtClean="0"/>
              <a:t>,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marrëveshje</a:t>
            </a:r>
            <a:r>
              <a:rPr lang="en-GB" dirty="0" smtClean="0"/>
              <a:t> </a:t>
            </a:r>
            <a:r>
              <a:rPr lang="en-GB" dirty="0" err="1" smtClean="0"/>
              <a:t>ligjore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kontraktuale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siguruar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ata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cilët</a:t>
            </a:r>
            <a:r>
              <a:rPr lang="en-GB" dirty="0" smtClean="0"/>
              <a:t> </a:t>
            </a:r>
            <a:r>
              <a:rPr lang="en-GB" dirty="0" err="1" smtClean="0"/>
              <a:t>kanë</a:t>
            </a:r>
            <a:r>
              <a:rPr lang="en-GB" dirty="0" smtClean="0"/>
              <a:t> </a:t>
            </a:r>
            <a:r>
              <a:rPr lang="en-GB" dirty="0" err="1" smtClean="0"/>
              <a:t>akses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informatat</a:t>
            </a:r>
            <a:r>
              <a:rPr lang="en-GB" dirty="0" smtClean="0"/>
              <a:t> </a:t>
            </a:r>
            <a:r>
              <a:rPr lang="en-GB" dirty="0" err="1" smtClean="0"/>
              <a:t>sekrete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konfidenciale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nxjerrin</a:t>
            </a:r>
            <a:r>
              <a:rPr lang="en-GB" dirty="0" smtClean="0"/>
              <a:t> </a:t>
            </a:r>
            <a:r>
              <a:rPr lang="en-GB" dirty="0" err="1" smtClean="0"/>
              <a:t>ato</a:t>
            </a:r>
            <a:r>
              <a:rPr lang="en-GB" dirty="0" smtClean="0"/>
              <a:t>.</a:t>
            </a:r>
          </a:p>
          <a:p>
            <a:pPr defTabSz="438455"/>
            <a:endParaRPr lang="en-GB" dirty="0" smtClean="0"/>
          </a:p>
          <a:p>
            <a:pPr defTabSz="438455"/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shumë</a:t>
            </a:r>
            <a:r>
              <a:rPr lang="en-GB" dirty="0" smtClean="0"/>
              <a:t> </a:t>
            </a:r>
            <a:r>
              <a:rPr lang="en-GB" dirty="0" err="1" smtClean="0"/>
              <a:t>vende</a:t>
            </a:r>
            <a:r>
              <a:rPr lang="en-GB" dirty="0" smtClean="0"/>
              <a:t>, </a:t>
            </a:r>
            <a:r>
              <a:rPr lang="en-GB" dirty="0" err="1" smtClean="0"/>
              <a:t>kontratat</a:t>
            </a:r>
            <a:r>
              <a:rPr lang="en-GB" dirty="0" smtClean="0"/>
              <a:t> e </a:t>
            </a:r>
            <a:r>
              <a:rPr lang="en-GB" dirty="0" err="1" smtClean="0"/>
              <a:t>punës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përfshijnë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kufizim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përcaktojë</a:t>
            </a:r>
            <a:r>
              <a:rPr lang="en-GB" dirty="0" smtClean="0"/>
              <a:t> se </a:t>
            </a:r>
            <a:r>
              <a:rPr lang="en-GB" dirty="0" err="1" smtClean="0"/>
              <a:t>punonjësit</a:t>
            </a:r>
            <a:r>
              <a:rPr lang="en-GB" dirty="0" smtClean="0"/>
              <a:t> </a:t>
            </a:r>
            <a:r>
              <a:rPr lang="en-GB" dirty="0" err="1" smtClean="0"/>
              <a:t>kyç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shkojnë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punojnë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konkurrent</a:t>
            </a:r>
            <a:r>
              <a:rPr lang="en-GB" dirty="0" smtClean="0"/>
              <a:t>, </a:t>
            </a:r>
            <a:r>
              <a:rPr lang="en-GB" dirty="0" err="1" smtClean="0"/>
              <a:t>dhe</a:t>
            </a:r>
            <a:r>
              <a:rPr lang="en-GB" dirty="0" smtClean="0"/>
              <a:t> se </a:t>
            </a:r>
            <a:r>
              <a:rPr lang="en-GB" dirty="0" err="1" smtClean="0"/>
              <a:t>shumica</a:t>
            </a:r>
            <a:r>
              <a:rPr lang="en-GB" dirty="0" smtClean="0"/>
              <a:t> e </a:t>
            </a:r>
            <a:r>
              <a:rPr lang="en-GB" dirty="0" err="1" smtClean="0"/>
              <a:t>punonjësve</a:t>
            </a:r>
            <a:r>
              <a:rPr lang="en-GB" dirty="0" smtClean="0"/>
              <a:t> </a:t>
            </a:r>
            <a:r>
              <a:rPr lang="en-GB" dirty="0" err="1" smtClean="0"/>
              <a:t>katë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ashtuquajturën</a:t>
            </a:r>
            <a:r>
              <a:rPr lang="en-GB" dirty="0" smtClean="0"/>
              <a:t> "</a:t>
            </a:r>
            <a:r>
              <a:rPr lang="en-GB" dirty="0" err="1" smtClean="0"/>
              <a:t>detyrë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besuar</a:t>
            </a:r>
            <a:r>
              <a:rPr lang="en-GB" dirty="0" smtClean="0"/>
              <a:t>"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ish</a:t>
            </a:r>
            <a:r>
              <a:rPr lang="en-GB" dirty="0" smtClean="0"/>
              <a:t> </a:t>
            </a:r>
            <a:r>
              <a:rPr lang="en-GB" dirty="0" err="1" smtClean="0"/>
              <a:t>punëdhënësit</a:t>
            </a:r>
            <a:r>
              <a:rPr lang="en-GB" dirty="0" smtClean="0"/>
              <a:t> e tyre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mos</a:t>
            </a:r>
            <a:r>
              <a:rPr lang="en-GB" dirty="0" smtClean="0"/>
              <a:t> </a:t>
            </a:r>
            <a:r>
              <a:rPr lang="en-GB" dirty="0" err="1" smtClean="0"/>
              <a:t>zbuluar</a:t>
            </a:r>
            <a:r>
              <a:rPr lang="en-GB" dirty="0" smtClean="0"/>
              <a:t> </a:t>
            </a:r>
            <a:r>
              <a:rPr lang="en-GB" dirty="0" err="1" smtClean="0"/>
              <a:t>informacione</a:t>
            </a:r>
            <a:r>
              <a:rPr lang="en-GB" dirty="0" smtClean="0"/>
              <a:t> </a:t>
            </a:r>
            <a:r>
              <a:rPr lang="en-GB" dirty="0" err="1" smtClean="0"/>
              <a:t>konfidenciale</a:t>
            </a:r>
            <a:r>
              <a:rPr lang="en-GB" dirty="0" smtClean="0"/>
              <a:t>.</a:t>
            </a:r>
          </a:p>
          <a:p>
            <a:pPr defTabSz="438455"/>
            <a:endParaRPr lang="en-GB" dirty="0" smtClean="0"/>
          </a:p>
          <a:p>
            <a:pPr defTabSz="438455"/>
            <a:r>
              <a:rPr lang="en-GB" dirty="0" err="1" smtClean="0"/>
              <a:t>Marrëveshjet</a:t>
            </a:r>
            <a:r>
              <a:rPr lang="en-GB" dirty="0" smtClean="0"/>
              <a:t> e </a:t>
            </a:r>
            <a:r>
              <a:rPr lang="en-GB" dirty="0" err="1" smtClean="0"/>
              <a:t>mbajtjes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sekretit</a:t>
            </a:r>
            <a:r>
              <a:rPr lang="en-GB" dirty="0" smtClean="0"/>
              <a:t> </a:t>
            </a:r>
            <a:r>
              <a:rPr lang="en-GB" dirty="0" err="1" smtClean="0"/>
              <a:t>ndihmojë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ta </a:t>
            </a:r>
            <a:r>
              <a:rPr lang="en-GB" dirty="0" err="1" smtClean="0"/>
              <a:t>mbajtur</a:t>
            </a:r>
            <a:r>
              <a:rPr lang="en-GB" dirty="0" smtClean="0"/>
              <a:t> </a:t>
            </a:r>
            <a:r>
              <a:rPr lang="en-GB" dirty="0" err="1" smtClean="0"/>
              <a:t>informacionin</a:t>
            </a:r>
            <a:r>
              <a:rPr lang="en-GB" dirty="0" smtClean="0"/>
              <a:t> e </a:t>
            </a:r>
            <a:r>
              <a:rPr lang="en-GB" dirty="0" err="1" smtClean="0"/>
              <a:t>shkëmbyer</a:t>
            </a:r>
            <a:r>
              <a:rPr lang="en-GB" dirty="0" smtClean="0"/>
              <a:t> me </a:t>
            </a:r>
            <a:r>
              <a:rPr lang="en-GB" dirty="0" err="1" smtClean="0"/>
              <a:t>klientët</a:t>
            </a:r>
            <a:r>
              <a:rPr lang="en-GB" dirty="0" smtClean="0"/>
              <a:t> </a:t>
            </a:r>
            <a:r>
              <a:rPr lang="en-GB" dirty="0" err="1" smtClean="0"/>
              <a:t>apo</a:t>
            </a:r>
            <a:r>
              <a:rPr lang="en-GB" dirty="0" smtClean="0"/>
              <a:t> </a:t>
            </a:r>
            <a:r>
              <a:rPr lang="en-GB" dirty="0" err="1" smtClean="0"/>
              <a:t>partnerët</a:t>
            </a:r>
            <a:r>
              <a:rPr lang="en-GB" dirty="0" smtClean="0"/>
              <a:t> e </a:t>
            </a:r>
            <a:r>
              <a:rPr lang="en-GB" dirty="0" err="1" smtClean="0"/>
              <a:t>mundshëm</a:t>
            </a:r>
            <a:r>
              <a:rPr lang="en-GB" dirty="0" smtClean="0"/>
              <a:t> </a:t>
            </a:r>
            <a:r>
              <a:rPr lang="en-GB" dirty="0" err="1" smtClean="0"/>
              <a:t>konfidencial</a:t>
            </a:r>
            <a:r>
              <a:rPr lang="en-GB" dirty="0" smtClean="0"/>
              <a:t>. </a:t>
            </a:r>
            <a:r>
              <a:rPr lang="en-GB" dirty="0" err="1" smtClean="0"/>
              <a:t>Këto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efektive</a:t>
            </a:r>
            <a:r>
              <a:rPr lang="en-GB" dirty="0" smtClean="0"/>
              <a:t> </a:t>
            </a:r>
            <a:r>
              <a:rPr lang="en-GB" dirty="0" err="1" smtClean="0"/>
              <a:t>vetëm</a:t>
            </a:r>
            <a:r>
              <a:rPr lang="en-GB" dirty="0" smtClean="0"/>
              <a:t> </a:t>
            </a:r>
            <a:r>
              <a:rPr lang="en-GB" dirty="0" err="1" smtClean="0"/>
              <a:t>nëse</a:t>
            </a:r>
            <a:r>
              <a:rPr lang="en-GB" dirty="0" smtClean="0"/>
              <a:t> </a:t>
            </a:r>
            <a:r>
              <a:rPr lang="en-GB" dirty="0" err="1" smtClean="0"/>
              <a:t>pala</a:t>
            </a:r>
            <a:r>
              <a:rPr lang="en-GB" dirty="0" smtClean="0"/>
              <a:t> </a:t>
            </a:r>
            <a:r>
              <a:rPr lang="en-GB" dirty="0" err="1" smtClean="0"/>
              <a:t>tjetër</a:t>
            </a:r>
            <a:r>
              <a:rPr lang="en-GB" dirty="0" smtClean="0"/>
              <a:t> e </a:t>
            </a:r>
            <a:r>
              <a:rPr lang="en-GB" dirty="0" err="1" smtClean="0"/>
              <a:t>mban</a:t>
            </a:r>
            <a:r>
              <a:rPr lang="en-GB" dirty="0" smtClean="0"/>
              <a:t> </a:t>
            </a:r>
            <a:r>
              <a:rPr lang="en-GB" dirty="0" err="1" smtClean="0"/>
              <a:t>sekretin</a:t>
            </a:r>
            <a:r>
              <a:rPr lang="en-GB" dirty="0" smtClean="0"/>
              <a:t> e </a:t>
            </a:r>
            <a:r>
              <a:rPr lang="en-GB" dirty="0" err="1" smtClean="0"/>
              <a:t>informacionit</a:t>
            </a:r>
            <a:r>
              <a:rPr lang="en-GB" dirty="0" smtClean="0"/>
              <a:t>.</a:t>
            </a:r>
          </a:p>
          <a:p>
            <a:pPr defTabSz="438455"/>
            <a:endParaRPr lang="en-GB" dirty="0" smtClean="0"/>
          </a:p>
          <a:p>
            <a:pPr defTabSz="438455"/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mënyrë</a:t>
            </a:r>
            <a:r>
              <a:rPr lang="en-GB" dirty="0" smtClean="0"/>
              <a:t> e </a:t>
            </a:r>
            <a:r>
              <a:rPr lang="en-GB" dirty="0" err="1" smtClean="0"/>
              <a:t>mirë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mbrojtur</a:t>
            </a:r>
            <a:r>
              <a:rPr lang="en-GB" dirty="0" smtClean="0"/>
              <a:t> </a:t>
            </a:r>
            <a:r>
              <a:rPr lang="en-GB" dirty="0" err="1" smtClean="0"/>
              <a:t>informacionin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ta </a:t>
            </a:r>
            <a:r>
              <a:rPr lang="en-GB" dirty="0" err="1" smtClean="0"/>
              <a:t>kufizoshaksesin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vetëm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tek</a:t>
            </a:r>
            <a:r>
              <a:rPr lang="en-GB" dirty="0" smtClean="0"/>
              <a:t> </a:t>
            </a:r>
            <a:r>
              <a:rPr lang="en-GB" dirty="0" err="1" smtClean="0"/>
              <a:t>ato</a:t>
            </a:r>
            <a:r>
              <a:rPr lang="en-GB" dirty="0" smtClean="0"/>
              <a:t> </a:t>
            </a:r>
            <a:r>
              <a:rPr lang="en-GB" dirty="0" err="1" smtClean="0"/>
              <a:t>punonjës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cilët</a:t>
            </a:r>
            <a:r>
              <a:rPr lang="en-GB" dirty="0" smtClean="0"/>
              <a:t> e </a:t>
            </a:r>
            <a:r>
              <a:rPr lang="en-GB" dirty="0" err="1" smtClean="0"/>
              <a:t>kanë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nevojshme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ta </a:t>
            </a:r>
            <a:r>
              <a:rPr lang="en-GB" dirty="0" err="1" smtClean="0"/>
              <a:t>ditur</a:t>
            </a:r>
            <a:r>
              <a:rPr lang="en-GB" dirty="0" smtClean="0"/>
              <a:t> </a:t>
            </a:r>
            <a:r>
              <a:rPr lang="en-GB" dirty="0" err="1" smtClean="0"/>
              <a:t>këtë</a:t>
            </a:r>
            <a:r>
              <a:rPr lang="en-GB" dirty="0" smtClean="0"/>
              <a:t> </a:t>
            </a:r>
            <a:r>
              <a:rPr lang="en-GB" dirty="0" err="1" smtClean="0"/>
              <a:t>informacionin</a:t>
            </a:r>
            <a:r>
              <a:rPr lang="en-GB" dirty="0" smtClean="0"/>
              <a:t>. </a:t>
            </a:r>
            <a:r>
              <a:rPr lang="en-GB" dirty="0" err="1" smtClean="0"/>
              <a:t>Më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përgjithësi</a:t>
            </a:r>
            <a:r>
              <a:rPr lang="en-GB" dirty="0" smtClean="0"/>
              <a:t>,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dhënat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koduara</a:t>
            </a:r>
            <a:r>
              <a:rPr lang="en-GB" dirty="0" smtClean="0"/>
              <a:t> (</a:t>
            </a:r>
            <a:r>
              <a:rPr lang="en-GB" dirty="0" err="1" smtClean="0"/>
              <a:t>veçanërisht</a:t>
            </a:r>
            <a:r>
              <a:rPr lang="en-GB" dirty="0" smtClean="0"/>
              <a:t> </a:t>
            </a:r>
            <a:r>
              <a:rPr lang="en-GB" dirty="0" err="1" smtClean="0"/>
              <a:t>nëse</a:t>
            </a:r>
            <a:r>
              <a:rPr lang="en-GB" dirty="0" smtClean="0"/>
              <a:t> </a:t>
            </a:r>
            <a:r>
              <a:rPr lang="en-GB" dirty="0" err="1" smtClean="0"/>
              <a:t>ajo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dërguar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internet)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hyrja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zona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caktuara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fabrike</a:t>
            </a:r>
            <a:r>
              <a:rPr lang="en-GB" dirty="0" smtClean="0"/>
              <a:t> </a:t>
            </a:r>
            <a:r>
              <a:rPr lang="en-GB" dirty="0" err="1" smtClean="0"/>
              <a:t>prodhimit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jetë</a:t>
            </a:r>
            <a:r>
              <a:rPr lang="en-GB" dirty="0" smtClean="0"/>
              <a:t> e </a:t>
            </a:r>
            <a:r>
              <a:rPr lang="en-GB" dirty="0" err="1" smtClean="0"/>
              <a:t>kontrolluar</a:t>
            </a:r>
            <a:r>
              <a:rPr lang="en-GB" dirty="0" smtClean="0"/>
              <a:t>.</a:t>
            </a:r>
          </a:p>
          <a:p>
            <a:pPr defTabSz="438455"/>
            <a:endParaRPr lang="en-GB" dirty="0" smtClean="0"/>
          </a:p>
        </p:txBody>
      </p:sp>
      <p:sp>
        <p:nvSpPr>
          <p:cNvPr id="278532" name="Fußzeilenplatzhalter 3"/>
          <p:cNvSpPr txBox="1">
            <a:spLocks noGrp="1"/>
          </p:cNvSpPr>
          <p:nvPr/>
        </p:nvSpPr>
        <p:spPr bwMode="auto">
          <a:xfrm>
            <a:off x="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87" tIns="47494" rIns="94987" bIns="47494" anchor="b"/>
          <a:lstStyle/>
          <a:p>
            <a:pPr defTabSz="949985"/>
            <a:endParaRPr lang="en-US" sz="1200">
              <a:ea typeface="ＭＳ Ｐゴシック" pitchFamily="34" charset="-128"/>
            </a:endParaRPr>
          </a:p>
        </p:txBody>
      </p:sp>
      <p:sp>
        <p:nvSpPr>
          <p:cNvPr id="278533" name="Foliennummernplatzhalter 4"/>
          <p:cNvSpPr txBox="1">
            <a:spLocks noGrp="1"/>
          </p:cNvSpPr>
          <p:nvPr/>
        </p:nvSpPr>
        <p:spPr bwMode="auto">
          <a:xfrm>
            <a:off x="381952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87" tIns="47494" rIns="94987" bIns="47494" anchor="b"/>
          <a:lstStyle/>
          <a:p>
            <a:pPr algn="r" defTabSz="949985"/>
            <a:fld id="{850E7465-2A13-42D5-BCA4-8330CB3A541B}" type="slidenum">
              <a:rPr lang="en-US" sz="1200">
                <a:ea typeface="ＭＳ Ｐゴシック" pitchFamily="34" charset="-128"/>
              </a:rPr>
              <a:pPr algn="r" defTabSz="949985"/>
              <a:t>43</a:t>
            </a:fld>
            <a:endParaRPr lang="en-US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0580" name="Slide Number Placeholder 3"/>
          <p:cNvSpPr txBox="1">
            <a:spLocks noGrp="1"/>
          </p:cNvSpPr>
          <p:nvPr/>
        </p:nvSpPr>
        <p:spPr bwMode="auto">
          <a:xfrm>
            <a:off x="3819521" y="9385420"/>
            <a:ext cx="2922672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69" tIns="45435" rIns="90869" bIns="45435" anchor="b"/>
          <a:lstStyle/>
          <a:p>
            <a:pPr algn="r" defTabSz="907358"/>
            <a:fld id="{7461D744-06BA-4F3A-BD2A-3970E9E60FA7}" type="slidenum">
              <a:rPr lang="en-GB" sz="1200"/>
              <a:pPr algn="r" defTabSz="907358"/>
              <a:t>44</a:t>
            </a:fld>
            <a:endParaRPr lang="en-GB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800" dirty="0" err="1" smtClean="0"/>
              <a:t>Ndahuni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në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grupe</a:t>
            </a:r>
            <a:r>
              <a:rPr lang="en-GB" sz="800" baseline="0" dirty="0" smtClean="0"/>
              <a:t> me </a:t>
            </a:r>
            <a:r>
              <a:rPr lang="en-GB" sz="800" dirty="0" smtClean="0"/>
              <a:t>4</a:t>
            </a:r>
            <a:r>
              <a:rPr lang="en-GB" sz="800" dirty="0"/>
              <a:t>-5 </a:t>
            </a:r>
            <a:r>
              <a:rPr lang="en-GB" sz="800" dirty="0" err="1" smtClean="0"/>
              <a:t>vetë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dhe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lexoni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suhtrimin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që</a:t>
            </a:r>
            <a:r>
              <a:rPr lang="en-GB" sz="800" baseline="0" dirty="0" smtClean="0"/>
              <a:t> u </a:t>
            </a:r>
            <a:r>
              <a:rPr lang="en-GB" sz="800" baseline="0" dirty="0" err="1" smtClean="0"/>
              <a:t>është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dhënë</a:t>
            </a:r>
            <a:r>
              <a:rPr lang="en-GB" sz="800" baseline="0" dirty="0" smtClean="0"/>
              <a:t>.</a:t>
            </a:r>
          </a:p>
          <a:p>
            <a:pPr>
              <a:lnSpc>
                <a:spcPct val="80000"/>
              </a:lnSpc>
            </a:pPr>
            <a:endParaRPr lang="en-GB" sz="8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hulumtues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zhvilluar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mjekësor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është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shumë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trajtimin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alergjive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caktuara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Ekipi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projektuar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aparatin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projektim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posaçëm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pjesës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aplikimin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solucionit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lejon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aplikim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pompimi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ofron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fiksuar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dozë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en-GB" sz="800" dirty="0"/>
          </a:p>
          <a:p>
            <a:pPr>
              <a:lnSpc>
                <a:spcPct val="80000"/>
              </a:lnSpc>
            </a:pPr>
            <a:r>
              <a:rPr lang="en-GB" sz="800" dirty="0" err="1" smtClean="0"/>
              <a:t>Në</a:t>
            </a:r>
            <a:r>
              <a:rPr lang="en-GB" sz="800" dirty="0" smtClean="0"/>
              <a:t> </a:t>
            </a:r>
            <a:r>
              <a:rPr lang="en-GB" sz="800" dirty="0" err="1" smtClean="0"/>
              <a:t>bashkëpunim</a:t>
            </a:r>
            <a:r>
              <a:rPr lang="en-GB" sz="800" dirty="0" smtClean="0"/>
              <a:t> me </a:t>
            </a:r>
            <a:r>
              <a:rPr lang="en-GB" sz="800" dirty="0" err="1" smtClean="0"/>
              <a:t>një</a:t>
            </a:r>
            <a:r>
              <a:rPr lang="en-GB" sz="800" dirty="0" smtClean="0"/>
              <a:t> </a:t>
            </a:r>
            <a:r>
              <a:rPr lang="en-GB" sz="800" dirty="0" err="1" smtClean="0"/>
              <a:t>kompani</a:t>
            </a:r>
            <a:r>
              <a:rPr lang="en-GB" sz="800" dirty="0" smtClean="0"/>
              <a:t> </a:t>
            </a:r>
            <a:r>
              <a:rPr lang="en-GB" sz="800" dirty="0" err="1" smtClean="0"/>
              <a:t>inxhinierike</a:t>
            </a:r>
            <a:r>
              <a:rPr lang="en-GB" sz="800" dirty="0" smtClean="0"/>
              <a:t> </a:t>
            </a:r>
            <a:r>
              <a:rPr lang="en-GB" sz="800" dirty="0" err="1" smtClean="0"/>
              <a:t>nga</a:t>
            </a:r>
            <a:r>
              <a:rPr lang="en-GB" sz="800" dirty="0" smtClean="0"/>
              <a:t> </a:t>
            </a:r>
            <a:r>
              <a:rPr lang="en-GB" sz="800" dirty="0" err="1" smtClean="0"/>
              <a:t>seksioni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teknologjisë</a:t>
            </a:r>
            <a:r>
              <a:rPr lang="en-GB" sz="800" dirty="0" smtClean="0"/>
              <a:t> </a:t>
            </a:r>
            <a:r>
              <a:rPr lang="en-GB" sz="800" dirty="0" err="1" smtClean="0"/>
              <a:t>së</a:t>
            </a:r>
            <a:r>
              <a:rPr lang="en-GB" sz="800" dirty="0" smtClean="0"/>
              <a:t> </a:t>
            </a:r>
            <a:r>
              <a:rPr lang="en-GB" sz="800" dirty="0" err="1" smtClean="0"/>
              <a:t>universitetit</a:t>
            </a:r>
            <a:r>
              <a:rPr lang="en-GB" sz="800" dirty="0" smtClean="0"/>
              <a:t>, </a:t>
            </a:r>
            <a:r>
              <a:rPr lang="en-GB" sz="800" dirty="0" err="1" smtClean="0"/>
              <a:t>ata</a:t>
            </a:r>
            <a:r>
              <a:rPr lang="en-GB" sz="800" dirty="0" smtClean="0"/>
              <a:t> </a:t>
            </a:r>
            <a:r>
              <a:rPr lang="en-GB" sz="800" dirty="0" err="1" smtClean="0"/>
              <a:t>zhvillojnë</a:t>
            </a:r>
            <a:r>
              <a:rPr lang="en-GB" sz="800" dirty="0" smtClean="0"/>
              <a:t> </a:t>
            </a:r>
            <a:r>
              <a:rPr lang="en-GB" sz="800" dirty="0" err="1" smtClean="0"/>
              <a:t>edhe</a:t>
            </a:r>
            <a:r>
              <a:rPr lang="en-GB" sz="800" dirty="0" smtClean="0"/>
              <a:t> </a:t>
            </a:r>
            <a:r>
              <a:rPr lang="en-GB" sz="800" dirty="0" err="1" smtClean="0"/>
              <a:t>një</a:t>
            </a:r>
            <a:r>
              <a:rPr lang="en-GB" sz="800" dirty="0" smtClean="0"/>
              <a:t> </a:t>
            </a:r>
            <a:r>
              <a:rPr lang="en-GB" sz="800" dirty="0" err="1" smtClean="0"/>
              <a:t>dizajn</a:t>
            </a:r>
            <a:r>
              <a:rPr lang="en-GB" sz="800" dirty="0" smtClean="0"/>
              <a:t> </a:t>
            </a:r>
            <a:r>
              <a:rPr lang="en-GB" sz="800" dirty="0" err="1" smtClean="0"/>
              <a:t>tërheqës</a:t>
            </a:r>
            <a:r>
              <a:rPr lang="en-GB" sz="800" dirty="0" smtClean="0"/>
              <a:t> </a:t>
            </a:r>
            <a:r>
              <a:rPr lang="en-GB" sz="800" dirty="0" err="1" smtClean="0"/>
              <a:t>për</a:t>
            </a:r>
            <a:r>
              <a:rPr lang="en-GB" sz="800" dirty="0" smtClean="0"/>
              <a:t> </a:t>
            </a:r>
            <a:r>
              <a:rPr lang="en-GB" sz="800" dirty="0" err="1" smtClean="0"/>
              <a:t>spërkatësin</a:t>
            </a:r>
            <a:r>
              <a:rPr lang="en-GB" sz="800" dirty="0" smtClean="0"/>
              <a:t>.</a:t>
            </a:r>
          </a:p>
          <a:p>
            <a:pPr>
              <a:lnSpc>
                <a:spcPct val="80000"/>
              </a:lnSpc>
            </a:pPr>
            <a:endParaRPr lang="en-GB" sz="800" dirty="0" smtClean="0"/>
          </a:p>
          <a:p>
            <a:pPr>
              <a:lnSpc>
                <a:spcPct val="80000"/>
              </a:lnSpc>
            </a:pPr>
            <a:r>
              <a:rPr lang="en-GB" sz="800" dirty="0" err="1" smtClean="0"/>
              <a:t>Së</a:t>
            </a:r>
            <a:r>
              <a:rPr lang="en-GB" sz="800" dirty="0" smtClean="0"/>
              <a:t> </a:t>
            </a:r>
            <a:r>
              <a:rPr lang="en-GB" sz="800" dirty="0" err="1" smtClean="0"/>
              <a:t>bashku</a:t>
            </a:r>
            <a:r>
              <a:rPr lang="en-GB" sz="800" dirty="0" smtClean="0"/>
              <a:t> me </a:t>
            </a:r>
            <a:r>
              <a:rPr lang="en-GB" sz="800" dirty="0" err="1" smtClean="0"/>
              <a:t>një</a:t>
            </a:r>
            <a:r>
              <a:rPr lang="en-GB" sz="800" dirty="0" smtClean="0"/>
              <a:t> </a:t>
            </a:r>
            <a:r>
              <a:rPr lang="en-GB" sz="800" dirty="0" err="1" smtClean="0"/>
              <a:t>agjenci</a:t>
            </a:r>
            <a:r>
              <a:rPr lang="en-GB" sz="800" dirty="0" smtClean="0"/>
              <a:t> </a:t>
            </a:r>
            <a:r>
              <a:rPr lang="en-GB" sz="800" dirty="0" err="1" smtClean="0"/>
              <a:t>reklamash</a:t>
            </a:r>
            <a:r>
              <a:rPr lang="en-GB" sz="800" dirty="0" smtClean="0"/>
              <a:t> </a:t>
            </a:r>
            <a:r>
              <a:rPr lang="en-GB" sz="800" dirty="0" err="1" smtClean="0"/>
              <a:t>ata</a:t>
            </a:r>
            <a:r>
              <a:rPr lang="en-GB" sz="800" dirty="0" smtClean="0"/>
              <a:t> </a:t>
            </a:r>
            <a:r>
              <a:rPr lang="en-GB" sz="800" dirty="0" err="1" smtClean="0"/>
              <a:t>identifikojnë</a:t>
            </a:r>
            <a:r>
              <a:rPr lang="en-GB" sz="800" dirty="0" smtClean="0"/>
              <a:t> </a:t>
            </a:r>
            <a:r>
              <a:rPr lang="en-GB" sz="800" dirty="0" err="1" smtClean="0"/>
              <a:t>dhe</a:t>
            </a:r>
            <a:r>
              <a:rPr lang="en-GB" sz="800" dirty="0" smtClean="0"/>
              <a:t> </a:t>
            </a:r>
            <a:r>
              <a:rPr lang="en-GB" sz="800" dirty="0" err="1" smtClean="0"/>
              <a:t>një</a:t>
            </a:r>
            <a:r>
              <a:rPr lang="en-GB" sz="800" dirty="0" smtClean="0"/>
              <a:t> </a:t>
            </a:r>
            <a:r>
              <a:rPr lang="en-GB" sz="800" dirty="0" err="1" smtClean="0"/>
              <a:t>emër</a:t>
            </a:r>
            <a:r>
              <a:rPr lang="en-GB" sz="800" dirty="0" smtClean="0"/>
              <a:t> </a:t>
            </a:r>
            <a:r>
              <a:rPr lang="en-GB" sz="800" dirty="0" err="1" smtClean="0"/>
              <a:t>për</a:t>
            </a:r>
            <a:r>
              <a:rPr lang="en-GB" sz="800" dirty="0" smtClean="0"/>
              <a:t> </a:t>
            </a:r>
            <a:r>
              <a:rPr lang="en-GB" sz="800" dirty="0" err="1" smtClean="0"/>
              <a:t>markën</a:t>
            </a:r>
            <a:r>
              <a:rPr lang="en-GB" sz="800" dirty="0" smtClean="0"/>
              <a:t>, NEBU-ALLERG, </a:t>
            </a:r>
            <a:r>
              <a:rPr lang="en-GB" sz="800" dirty="0" err="1" smtClean="0"/>
              <a:t>një</a:t>
            </a:r>
            <a:r>
              <a:rPr lang="en-GB" sz="800" dirty="0" smtClean="0"/>
              <a:t> logo </a:t>
            </a:r>
            <a:r>
              <a:rPr lang="en-GB" sz="800" dirty="0" err="1" smtClean="0"/>
              <a:t>tërheqëse</a:t>
            </a:r>
            <a:r>
              <a:rPr lang="en-GB" sz="800" dirty="0" smtClean="0"/>
              <a:t> </a:t>
            </a:r>
            <a:r>
              <a:rPr lang="en-GB" sz="800" dirty="0" err="1" smtClean="0"/>
              <a:t>dhe</a:t>
            </a:r>
            <a:r>
              <a:rPr lang="en-GB" sz="800" dirty="0" smtClean="0"/>
              <a:t> </a:t>
            </a:r>
            <a:r>
              <a:rPr lang="en-GB" sz="800" dirty="0" err="1" smtClean="0"/>
              <a:t>një</a:t>
            </a:r>
            <a:r>
              <a:rPr lang="en-GB" sz="800" dirty="0" smtClean="0"/>
              <a:t> slogan </a:t>
            </a:r>
            <a:r>
              <a:rPr lang="en-GB" sz="800" dirty="0" err="1" smtClean="0"/>
              <a:t>që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thotë</a:t>
            </a:r>
            <a:r>
              <a:rPr lang="en-GB" sz="800" dirty="0" smtClean="0"/>
              <a:t> "Press green for go!” . </a:t>
            </a:r>
            <a:r>
              <a:rPr lang="en-GB" sz="800" dirty="0" err="1" smtClean="0"/>
              <a:t>Agjencia</a:t>
            </a:r>
            <a:r>
              <a:rPr lang="en-GB" sz="800" dirty="0" smtClean="0"/>
              <a:t> </a:t>
            </a:r>
            <a:r>
              <a:rPr lang="en-GB" sz="800" dirty="0" err="1" smtClean="0"/>
              <a:t>ka</a:t>
            </a:r>
            <a:r>
              <a:rPr lang="en-GB" sz="800" dirty="0" smtClean="0"/>
              <a:t> </a:t>
            </a:r>
            <a:r>
              <a:rPr lang="en-GB" sz="800" dirty="0" err="1" smtClean="0"/>
              <a:t>gjithashtu</a:t>
            </a:r>
            <a:r>
              <a:rPr lang="en-GB" sz="800" dirty="0" smtClean="0"/>
              <a:t> </a:t>
            </a:r>
            <a:r>
              <a:rPr lang="en-GB" sz="800" dirty="0" err="1" smtClean="0"/>
              <a:t>në</a:t>
            </a:r>
            <a:r>
              <a:rPr lang="en-GB" sz="800" dirty="0" smtClean="0"/>
              <a:t> plan </a:t>
            </a:r>
            <a:r>
              <a:rPr lang="en-GB" sz="800" dirty="0" err="1" smtClean="0"/>
              <a:t>të</a:t>
            </a:r>
            <a:r>
              <a:rPr lang="en-GB" sz="800" dirty="0" smtClean="0"/>
              <a:t> </a:t>
            </a:r>
            <a:r>
              <a:rPr lang="en-GB" sz="800" dirty="0" err="1" smtClean="0"/>
              <a:t>hartojë</a:t>
            </a:r>
            <a:r>
              <a:rPr lang="en-GB" sz="800" dirty="0" smtClean="0"/>
              <a:t> </a:t>
            </a:r>
            <a:r>
              <a:rPr lang="en-GB" sz="800" dirty="0" err="1" smtClean="0"/>
              <a:t>një</a:t>
            </a:r>
            <a:r>
              <a:rPr lang="en-GB" sz="800" dirty="0" smtClean="0"/>
              <a:t> </a:t>
            </a:r>
            <a:r>
              <a:rPr lang="en-GB" sz="800" dirty="0" err="1" smtClean="0"/>
              <a:t>faqe</a:t>
            </a:r>
            <a:r>
              <a:rPr lang="en-GB" sz="800" dirty="0" smtClean="0"/>
              <a:t> </a:t>
            </a:r>
            <a:r>
              <a:rPr lang="en-GB" sz="800" dirty="0" err="1" smtClean="0"/>
              <a:t>interneti</a:t>
            </a:r>
            <a:r>
              <a:rPr lang="en-GB" sz="800" dirty="0" smtClean="0"/>
              <a:t> </a:t>
            </a:r>
            <a:r>
              <a:rPr lang="en-GB" sz="800" dirty="0" err="1" smtClean="0"/>
              <a:t>dhe</a:t>
            </a:r>
            <a:r>
              <a:rPr lang="en-GB" sz="800" dirty="0" smtClean="0"/>
              <a:t> </a:t>
            </a:r>
            <a:r>
              <a:rPr lang="en-GB" sz="800" dirty="0" err="1" smtClean="0"/>
              <a:t>materiale</a:t>
            </a:r>
            <a:r>
              <a:rPr lang="en-GB" sz="800" dirty="0" smtClean="0"/>
              <a:t> </a:t>
            </a:r>
            <a:r>
              <a:rPr lang="en-GB" sz="800" dirty="0" err="1" smtClean="0"/>
              <a:t>të</a:t>
            </a:r>
            <a:r>
              <a:rPr lang="en-GB" sz="800" dirty="0" smtClean="0"/>
              <a:t> </a:t>
            </a:r>
            <a:r>
              <a:rPr lang="en-GB" sz="800" dirty="0" err="1" smtClean="0"/>
              <a:t>tjera</a:t>
            </a:r>
            <a:r>
              <a:rPr lang="en-GB" sz="800" dirty="0" smtClean="0"/>
              <a:t> </a:t>
            </a:r>
            <a:r>
              <a:rPr lang="en-GB" sz="800" dirty="0" err="1" smtClean="0"/>
              <a:t>për</a:t>
            </a:r>
            <a:r>
              <a:rPr lang="en-GB" sz="800" dirty="0" smtClean="0"/>
              <a:t> </a:t>
            </a:r>
            <a:r>
              <a:rPr lang="en-GB" sz="800" dirty="0" err="1" smtClean="0"/>
              <a:t>të</a:t>
            </a:r>
            <a:r>
              <a:rPr lang="en-GB" sz="800" dirty="0" smtClean="0"/>
              <a:t> </a:t>
            </a:r>
            <a:r>
              <a:rPr lang="en-GB" sz="800" dirty="0" err="1" smtClean="0"/>
              <a:t>mbështetur</a:t>
            </a:r>
            <a:r>
              <a:rPr lang="en-GB" sz="800" dirty="0" smtClean="0"/>
              <a:t> </a:t>
            </a:r>
            <a:r>
              <a:rPr lang="en-GB" sz="800" dirty="0" err="1" smtClean="0"/>
              <a:t>fushatën</a:t>
            </a:r>
            <a:r>
              <a:rPr lang="en-GB" sz="800" dirty="0" smtClean="0"/>
              <a:t> </a:t>
            </a:r>
            <a:r>
              <a:rPr lang="en-GB" sz="800" dirty="0" err="1" smtClean="0"/>
              <a:t>promovuese</a:t>
            </a:r>
            <a:r>
              <a:rPr lang="en-GB" sz="800" dirty="0" smtClean="0"/>
              <a:t>. </a:t>
            </a:r>
          </a:p>
          <a:p>
            <a:pPr>
              <a:lnSpc>
                <a:spcPct val="80000"/>
              </a:lnSpc>
            </a:pPr>
            <a:endParaRPr lang="en-GB" sz="800" dirty="0"/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Çfarë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duhet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bëni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vijim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identifikoni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ndryshme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këtë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sugjeroni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mënyrat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mbrohen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këta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element;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identifikoni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mundshme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kontraktuale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800" dirty="0" err="1" smtClean="0"/>
              <a:t>Këtu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jepen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disa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nga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aspektet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ku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duhet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të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përqendroheni</a:t>
            </a:r>
            <a:r>
              <a:rPr lang="en-GB" sz="800" dirty="0" smtClean="0"/>
              <a:t>.</a:t>
            </a:r>
            <a:endParaRPr lang="en-GB" sz="800" dirty="0"/>
          </a:p>
          <a:p>
            <a:pPr>
              <a:lnSpc>
                <a:spcPct val="80000"/>
              </a:lnSpc>
            </a:pPr>
            <a:endParaRPr lang="en-GB" sz="800" dirty="0"/>
          </a:p>
          <a:p>
            <a:pPr>
              <a:lnSpc>
                <a:spcPct val="80000"/>
              </a:lnSpc>
            </a:pPr>
            <a:endParaRPr lang="en-GB" sz="800" dirty="0"/>
          </a:p>
          <a:p>
            <a:pPr>
              <a:lnSpc>
                <a:spcPct val="80000"/>
              </a:lnSpc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do e </a:t>
            </a:r>
            <a:r>
              <a:rPr lang="en-GB" baseline="0" dirty="0" err="1" smtClean="0"/>
              <a:t>mbronit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produktin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mjekësor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err="1" smtClean="0"/>
              <a:t>Çfarë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mendoni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rreth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procesit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bërjes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së</a:t>
            </a:r>
            <a:r>
              <a:rPr lang="en-GB" baseline="0" dirty="0" smtClean="0"/>
              <a:t> </a:t>
            </a:r>
            <a:r>
              <a:rPr lang="en-GB" dirty="0" smtClean="0"/>
              <a:t>X-it?</a:t>
            </a:r>
          </a:p>
          <a:p>
            <a:endParaRPr lang="en-GB" dirty="0" smtClean="0"/>
          </a:p>
          <a:p>
            <a:r>
              <a:rPr lang="en-GB" dirty="0" smtClean="0"/>
              <a:t>Po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për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formulimin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err="1" smtClean="0"/>
              <a:t>Çfarë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mendoni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për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metodën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përdorimit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spërkatjes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për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trajtuar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alergjitë</a:t>
            </a:r>
            <a:r>
              <a:rPr lang="en-GB" dirty="0" smtClean="0"/>
              <a:t>?</a:t>
            </a:r>
            <a:endParaRPr lang="en-GB" i="1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Çfarë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për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pjesën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futet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hundë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US" dirty="0" smtClean="0"/>
              <a:t>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për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sistemin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pompimit</a:t>
            </a:r>
            <a:r>
              <a:rPr lang="en-US" dirty="0" smtClean="0"/>
              <a:t>? </a:t>
            </a:r>
          </a:p>
          <a:p>
            <a:endParaRPr lang="de-CH" dirty="0" smtClean="0"/>
          </a:p>
          <a:p>
            <a:r>
              <a:rPr lang="en-GB" dirty="0" smtClean="0"/>
              <a:t>Po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për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spërkatësin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err="1" smtClean="0"/>
              <a:t>Dhe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së</a:t>
            </a:r>
            <a:r>
              <a:rPr lang="en-GB" baseline="0" dirty="0" smtClean="0"/>
              <a:t> fundi, </a:t>
            </a:r>
            <a:r>
              <a:rPr lang="en-GB" baseline="0" dirty="0" err="1" smtClean="0"/>
              <a:t>por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nga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rëndësia</a:t>
            </a:r>
            <a:r>
              <a:rPr lang="en-GB" dirty="0" smtClean="0"/>
              <a:t>: </a:t>
            </a:r>
            <a:r>
              <a:rPr lang="en-GB" dirty="0" err="1" smtClean="0"/>
              <a:t>kush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zotëron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këtë</a:t>
            </a:r>
            <a:r>
              <a:rPr lang="en-GB" baseline="0" dirty="0" smtClean="0"/>
              <a:t> PI</a:t>
            </a:r>
            <a:r>
              <a:rPr lang="en-GB" dirty="0" smtClean="0"/>
              <a:t>? 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ndonjë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 me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markës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logon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sloganin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>
              <a:lnSpc>
                <a:spcPct val="90000"/>
              </a:lnSpc>
            </a:pPr>
            <a:endParaRPr lang="de-CH" sz="1700" dirty="0"/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përket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aterialeve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reklamimit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vepra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fletushka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broshura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informative,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televizion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faqet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mbulohen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drejta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As far as the advertising materials are concerned, the text and artwork for posters, flyers, jingles, TV and radio advertisements and websites are all covered by copyright.  </a:t>
            </a:r>
          </a:p>
          <a:p>
            <a:pPr>
              <a:lnSpc>
                <a:spcPct val="90000"/>
              </a:lnSpc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kujdes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zotëron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këtë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Agjencia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reklamave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kështu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duhet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përpiqeni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t’i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transferoni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këto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dhëna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err="1" smtClean="0"/>
              <a:t>Çfarë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për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marrëveshjet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konfidencialitetit</a:t>
            </a:r>
            <a:r>
              <a:rPr lang="en-GB" baseline="0" dirty="0" smtClean="0"/>
              <a:t> me </a:t>
            </a:r>
            <a:r>
              <a:rPr lang="en-GB" baseline="0" dirty="0" err="1" smtClean="0"/>
              <a:t>agjencinë</a:t>
            </a:r>
            <a:r>
              <a:rPr lang="en-GB" dirty="0" smtClean="0"/>
              <a:t>? </a:t>
            </a:r>
            <a:r>
              <a:rPr lang="en-GB" dirty="0" err="1" smtClean="0"/>
              <a:t>Kjo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është</a:t>
            </a:r>
            <a:r>
              <a:rPr lang="en-GB" baseline="0" dirty="0" smtClean="0"/>
              <a:t> ide e </a:t>
            </a:r>
            <a:r>
              <a:rPr lang="en-GB" baseline="0" dirty="0" err="1" smtClean="0"/>
              <a:t>mirë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mbron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kundër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rrjedhjes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informacionit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komercialisht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sensitiv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tillë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çmimet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strategjia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marketimit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datat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prezantimit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dhënat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teknike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etj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err="1" smtClean="0"/>
              <a:t>Lidhur</a:t>
            </a:r>
            <a:r>
              <a:rPr lang="en-GB" baseline="0" dirty="0" smtClean="0"/>
              <a:t> me </a:t>
            </a:r>
            <a:r>
              <a:rPr lang="en-GB" baseline="0" dirty="0" err="1" smtClean="0"/>
              <a:t>emrin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domainit</a:t>
            </a:r>
            <a:r>
              <a:rPr lang="en-GB" dirty="0" smtClean="0"/>
              <a:t>, </a:t>
            </a:r>
            <a:r>
              <a:rPr lang="en-GB" dirty="0" err="1" smtClean="0"/>
              <a:t>nëse</a:t>
            </a:r>
            <a:r>
              <a:rPr lang="en-GB" dirty="0" smtClean="0"/>
              <a:t> "NEBU-ALLERG" </a:t>
            </a:r>
            <a:r>
              <a:rPr lang="en-GB" dirty="0" err="1" smtClean="0"/>
              <a:t>bëhet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markë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tregtare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kjo</a:t>
            </a:r>
            <a:r>
              <a:rPr lang="en-GB" baseline="0" dirty="0" smtClean="0"/>
              <a:t> do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jepte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mbrojtje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kundër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mashtrusve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kibernentikë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cilët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regjistroheshin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</a:t>
            </a:r>
            <a:r>
              <a:rPr lang="en-GB" dirty="0" smtClean="0"/>
              <a:t>"</a:t>
            </a:r>
            <a:r>
              <a:rPr lang="en-GB" dirty="0" err="1" smtClean="0"/>
              <a:t>www.nebuallerg.com</a:t>
            </a:r>
            <a:r>
              <a:rPr lang="en-GB" dirty="0" smtClean="0"/>
              <a:t>" – pa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vizë</a:t>
            </a:r>
            <a:r>
              <a:rPr lang="en-GB" dirty="0" smtClean="0"/>
              <a:t> - </a:t>
            </a:r>
            <a:r>
              <a:rPr lang="en-GB" dirty="0" err="1" smtClean="0"/>
              <a:t>ose</a:t>
            </a:r>
            <a:r>
              <a:rPr lang="en-GB" dirty="0" smtClean="0"/>
              <a:t> "</a:t>
            </a:r>
            <a:r>
              <a:rPr lang="en-GB" dirty="0" err="1" smtClean="0"/>
              <a:t>www.nebu-allerg.eu</a:t>
            </a:r>
            <a:r>
              <a:rPr lang="en-GB" dirty="0" smtClean="0"/>
              <a:t>”,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forma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tjera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err="1" smtClean="0"/>
              <a:t>Përderisa</a:t>
            </a:r>
            <a:r>
              <a:rPr lang="en-GB" dirty="0" smtClean="0"/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konsumatorët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pyesin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farmacistin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për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spërkatësin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butonin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gjelbër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dirty="0" smtClean="0"/>
              <a:t>, do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ishte</a:t>
            </a:r>
            <a:r>
              <a:rPr lang="en-GB" dirty="0" smtClean="0"/>
              <a:t> ide e </a:t>
            </a:r>
            <a:r>
              <a:rPr lang="en-GB" dirty="0" err="1" smtClean="0"/>
              <a:t>mirë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regjistrohej</a:t>
            </a:r>
            <a:r>
              <a:rPr lang="en-GB" dirty="0" smtClean="0"/>
              <a:t> </a:t>
            </a:r>
            <a:r>
              <a:rPr lang="en-GB" dirty="0" err="1" smtClean="0"/>
              <a:t>edhe</a:t>
            </a:r>
            <a:r>
              <a:rPr lang="en-GB" dirty="0" smtClean="0"/>
              <a:t> "</a:t>
            </a:r>
            <a:r>
              <a:rPr lang="en-GB" dirty="0" err="1" smtClean="0"/>
              <a:t>www.thegreenbutton.com</a:t>
            </a:r>
            <a:r>
              <a:rPr lang="en-GB" dirty="0" smtClean="0"/>
              <a:t>”.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512763"/>
            <a:ext cx="4935538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izenplatzhalter 2"/>
          <p:cNvSpPr>
            <a:spLocks noGrp="1"/>
          </p:cNvSpPr>
          <p:nvPr>
            <p:ph type="body" idx="1"/>
          </p:nvPr>
        </p:nvSpPr>
        <p:spPr>
          <a:xfrm>
            <a:off x="459730" y="4349305"/>
            <a:ext cx="5866446" cy="5129633"/>
          </a:xfrm>
          <a:noFill/>
        </p:spPr>
        <p:txBody>
          <a:bodyPr lIns="91854" tIns="45927" rIns="91854" bIns="45927"/>
          <a:lstStyle/>
          <a:p>
            <a:r>
              <a:rPr lang="en-GB" smtClean="0"/>
              <a:t>This slide shows the wide range of intellectual property that can be involved in protecting a single product, in this case a mobile phone.</a:t>
            </a:r>
          </a:p>
          <a:p>
            <a:endParaRPr lang="en-GB" smtClean="0"/>
          </a:p>
        </p:txBody>
      </p:sp>
      <p:sp>
        <p:nvSpPr>
          <p:cNvPr id="186372" name="Foliennummernplatzhalter 3"/>
          <p:cNvSpPr txBox="1">
            <a:spLocks noGrp="1"/>
          </p:cNvSpPr>
          <p:nvPr/>
        </p:nvSpPr>
        <p:spPr bwMode="auto">
          <a:xfrm>
            <a:off x="3819521" y="9386954"/>
            <a:ext cx="2922672" cy="4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54" tIns="45927" rIns="91854" bIns="45927" anchor="b"/>
          <a:lstStyle/>
          <a:p>
            <a:pPr algn="r" defTabSz="878432"/>
            <a:fld id="{6400C85E-9F6D-4777-A748-31AB5B8CD8FF}" type="slidenum">
              <a:rPr lang="de-DE" sz="1300"/>
              <a:pPr algn="r" defTabSz="878432"/>
              <a:t>5</a:t>
            </a:fld>
            <a:endParaRPr lang="de-DE" sz="13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dirty="0" err="1" smtClean="0"/>
              <a:t>Pra</a:t>
            </a:r>
            <a:r>
              <a:rPr lang="en-GB" dirty="0" smtClean="0"/>
              <a:t>, </a:t>
            </a:r>
            <a:r>
              <a:rPr lang="en-GB" dirty="0" err="1" smtClean="0"/>
              <a:t>çfarë</a:t>
            </a:r>
            <a:r>
              <a:rPr lang="en-GB" dirty="0" smtClean="0"/>
              <a:t> </a:t>
            </a:r>
            <a:r>
              <a:rPr lang="en-GB" dirty="0" err="1" smtClean="0"/>
              <a:t>ndodh</a:t>
            </a:r>
            <a:r>
              <a:rPr lang="en-GB" dirty="0" smtClean="0"/>
              <a:t> </a:t>
            </a:r>
            <a:r>
              <a:rPr lang="en-GB" dirty="0" err="1" smtClean="0"/>
              <a:t>më</a:t>
            </a:r>
            <a:r>
              <a:rPr lang="en-GB" dirty="0" smtClean="0"/>
              <a:t> pas?</a:t>
            </a:r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dirty="0" err="1" smtClean="0"/>
              <a:t>Ju</a:t>
            </a:r>
            <a:r>
              <a:rPr lang="en-GB" dirty="0" smtClean="0"/>
              <a:t>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kontrolloni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keni</a:t>
            </a:r>
            <a:r>
              <a:rPr lang="en-GB" dirty="0" smtClean="0"/>
              <a:t> </a:t>
            </a:r>
            <a:r>
              <a:rPr lang="en-GB" dirty="0" err="1" smtClean="0"/>
              <a:t>shpikur</a:t>
            </a:r>
            <a:r>
              <a:rPr lang="en-GB" dirty="0" smtClean="0"/>
              <a:t> </a:t>
            </a:r>
            <a:r>
              <a:rPr lang="en-GB" dirty="0" err="1" smtClean="0"/>
              <a:t>sërish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teknologji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tashmë</a:t>
            </a:r>
            <a:r>
              <a:rPr lang="en-GB" dirty="0" smtClean="0"/>
              <a:t> </a:t>
            </a:r>
            <a:r>
              <a:rPr lang="en-GB" dirty="0" err="1" smtClean="0"/>
              <a:t>ekziston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se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përdorni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markë</a:t>
            </a:r>
            <a:r>
              <a:rPr lang="en-GB" dirty="0" smtClean="0"/>
              <a:t> </a:t>
            </a:r>
            <a:r>
              <a:rPr lang="en-GB" dirty="0" err="1" smtClean="0"/>
              <a:t>emri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regjistruar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markë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.</a:t>
            </a:r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dirty="0" err="1" smtClean="0"/>
              <a:t>Ju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ta </a:t>
            </a:r>
            <a:r>
              <a:rPr lang="en-GB" dirty="0" err="1" smtClean="0"/>
              <a:t>kontrolloni</a:t>
            </a:r>
            <a:r>
              <a:rPr lang="en-GB" dirty="0" smtClean="0"/>
              <a:t> </a:t>
            </a:r>
            <a:r>
              <a:rPr lang="en-GB" dirty="0" err="1" smtClean="0"/>
              <a:t>këtë</a:t>
            </a:r>
            <a:r>
              <a:rPr lang="en-GB" dirty="0" smtClean="0"/>
              <a:t> duke </a:t>
            </a:r>
            <a:r>
              <a:rPr lang="en-GB" dirty="0" err="1" smtClean="0"/>
              <a:t>bërë</a:t>
            </a:r>
            <a:r>
              <a:rPr lang="en-GB" dirty="0" smtClean="0"/>
              <a:t> </a:t>
            </a:r>
            <a:r>
              <a:rPr lang="en-GB" dirty="0" err="1" smtClean="0"/>
              <a:t>atë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ne e </a:t>
            </a:r>
            <a:r>
              <a:rPr lang="en-GB" dirty="0" err="1" smtClean="0"/>
              <a:t>quajmë</a:t>
            </a:r>
            <a:r>
              <a:rPr lang="en-GB" dirty="0" smtClean="0"/>
              <a:t> </a:t>
            </a:r>
            <a:r>
              <a:rPr lang="en-GB" dirty="0" err="1" smtClean="0"/>
              <a:t>kërkim</a:t>
            </a:r>
            <a:r>
              <a:rPr lang="en-GB" dirty="0" smtClean="0"/>
              <a:t>.</a:t>
            </a:r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dirty="0" err="1" smtClean="0"/>
              <a:t>Ju</a:t>
            </a:r>
            <a:r>
              <a:rPr lang="en-GB" dirty="0" smtClean="0"/>
              <a:t>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bëni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kërkim</a:t>
            </a:r>
            <a:r>
              <a:rPr lang="en-GB" dirty="0" smtClean="0"/>
              <a:t> </a:t>
            </a:r>
            <a:r>
              <a:rPr lang="en-GB" dirty="0" err="1" smtClean="0"/>
              <a:t>fillestar</a:t>
            </a:r>
            <a:r>
              <a:rPr lang="en-GB" dirty="0" smtClean="0"/>
              <a:t> </a:t>
            </a:r>
            <a:r>
              <a:rPr lang="en-GB" dirty="0" err="1" smtClean="0"/>
              <a:t>vetë</a:t>
            </a:r>
            <a:r>
              <a:rPr lang="en-GB" dirty="0" smtClean="0"/>
              <a:t>,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shembull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Espacenet</a:t>
            </a:r>
            <a:r>
              <a:rPr lang="en-GB" dirty="0" smtClean="0"/>
              <a:t>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TMview</a:t>
            </a:r>
            <a:r>
              <a:rPr lang="en-GB" dirty="0" smtClean="0"/>
              <a:t>, </a:t>
            </a:r>
            <a:r>
              <a:rPr lang="en-GB" dirty="0" err="1" smtClean="0"/>
              <a:t>dy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cilat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burime</a:t>
            </a:r>
            <a:r>
              <a:rPr lang="en-GB" dirty="0" smtClean="0"/>
              <a:t> pa </a:t>
            </a:r>
            <a:r>
              <a:rPr lang="en-GB" dirty="0" err="1" smtClean="0"/>
              <a:t>pagesë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t'u</a:t>
            </a:r>
            <a:r>
              <a:rPr lang="en-GB" dirty="0" smtClean="0"/>
              <a:t> </a:t>
            </a:r>
            <a:r>
              <a:rPr lang="en-GB" dirty="0" err="1" smtClean="0"/>
              <a:t>përdorur</a:t>
            </a:r>
            <a:r>
              <a:rPr lang="en-GB" dirty="0" smtClean="0"/>
              <a:t>.</a:t>
            </a:r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dirty="0" err="1" smtClean="0"/>
              <a:t>Por</a:t>
            </a:r>
            <a:r>
              <a:rPr lang="en-GB" dirty="0" smtClean="0"/>
              <a:t>, </a:t>
            </a:r>
            <a:r>
              <a:rPr lang="en-GB" dirty="0" err="1" smtClean="0"/>
              <a:t>duhet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kërkoni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këshillim</a:t>
            </a:r>
            <a:r>
              <a:rPr lang="en-GB" dirty="0" smtClean="0"/>
              <a:t> </a:t>
            </a:r>
            <a:r>
              <a:rPr lang="en-GB" dirty="0" err="1" smtClean="0"/>
              <a:t>profesional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t’ju</a:t>
            </a:r>
            <a:r>
              <a:rPr lang="en-GB" dirty="0" smtClean="0"/>
              <a:t> </a:t>
            </a:r>
            <a:r>
              <a:rPr lang="en-GB" dirty="0" err="1" smtClean="0"/>
              <a:t>përgjigjur</a:t>
            </a:r>
            <a:r>
              <a:rPr lang="en-GB" dirty="0" smtClean="0"/>
              <a:t> </a:t>
            </a:r>
            <a:r>
              <a:rPr lang="en-GB" dirty="0" err="1" smtClean="0"/>
              <a:t>pyetjeve</a:t>
            </a:r>
            <a:r>
              <a:rPr lang="en-GB" dirty="0" smtClean="0"/>
              <a:t> </a:t>
            </a:r>
            <a:r>
              <a:rPr lang="en-GB" dirty="0" err="1" smtClean="0"/>
              <a:t>kyçe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jepen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sipër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512763"/>
            <a:ext cx="4935538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izenplatzhalter 2"/>
          <p:cNvSpPr>
            <a:spLocks noGrp="1"/>
          </p:cNvSpPr>
          <p:nvPr>
            <p:ph type="body" idx="1"/>
          </p:nvPr>
        </p:nvSpPr>
        <p:spPr>
          <a:xfrm>
            <a:off x="459730" y="4349305"/>
            <a:ext cx="5866446" cy="5129633"/>
          </a:xfrm>
        </p:spPr>
        <p:txBody>
          <a:bodyPr lIns="91854" tIns="45927" rIns="91854" bIns="45927"/>
          <a:lstStyle/>
          <a:p>
            <a:pPr eaLnBrk="1" hangingPunct="1"/>
            <a:r>
              <a:rPr lang="en-GB" dirty="0" smtClean="0"/>
              <a:t>Pa PI-</a:t>
            </a:r>
            <a:r>
              <a:rPr lang="en-GB" dirty="0" err="1" smtClean="0"/>
              <a:t>në</a:t>
            </a:r>
            <a:r>
              <a:rPr lang="en-GB" dirty="0" smtClean="0"/>
              <a:t>, </a:t>
            </a:r>
            <a:r>
              <a:rPr lang="en-GB" dirty="0" err="1" smtClean="0"/>
              <a:t>shumë</a:t>
            </a:r>
            <a:r>
              <a:rPr lang="en-GB" dirty="0" smtClean="0"/>
              <a:t> </a:t>
            </a:r>
            <a:r>
              <a:rPr lang="en-GB" dirty="0" err="1" smtClean="0"/>
              <a:t>projekte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reja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do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ishin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dobishme</a:t>
            </a:r>
            <a:r>
              <a:rPr lang="en-GB" dirty="0" smtClean="0"/>
              <a:t>, </a:t>
            </a:r>
            <a:r>
              <a:rPr lang="en-GB" dirty="0" err="1" smtClean="0"/>
              <a:t>sepse</a:t>
            </a:r>
            <a:r>
              <a:rPr lang="en-GB" dirty="0" smtClean="0"/>
              <a:t> </a:t>
            </a:r>
            <a:r>
              <a:rPr lang="en-GB" dirty="0" err="1" smtClean="0"/>
              <a:t>kushdo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donte</a:t>
            </a:r>
            <a:r>
              <a:rPr lang="en-GB" dirty="0" smtClean="0"/>
              <a:t> 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mund</a:t>
            </a:r>
            <a:r>
              <a:rPr lang="en-GB" baseline="0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kopjoni</a:t>
            </a:r>
            <a:r>
              <a:rPr lang="en-GB" dirty="0" smtClean="0"/>
              <a:t> </a:t>
            </a:r>
            <a:r>
              <a:rPr lang="en-GB" dirty="0" err="1" smtClean="0"/>
              <a:t>rezultatet</a:t>
            </a:r>
            <a:r>
              <a:rPr lang="en-GB" dirty="0" smtClean="0"/>
              <a:t> </a:t>
            </a:r>
            <a:r>
              <a:rPr lang="en-GB" dirty="0" err="1" smtClean="0"/>
              <a:t>shumë</a:t>
            </a:r>
            <a:r>
              <a:rPr lang="en-GB" dirty="0" smtClean="0"/>
              <a:t> </a:t>
            </a:r>
            <a:r>
              <a:rPr lang="en-GB" dirty="0" err="1" smtClean="0"/>
              <a:t>lehtë</a:t>
            </a:r>
            <a:r>
              <a:rPr lang="en-GB" dirty="0" smtClean="0"/>
              <a:t>. </a:t>
            </a:r>
            <a:r>
              <a:rPr lang="en-GB" dirty="0" err="1" smtClean="0"/>
              <a:t>Ky</a:t>
            </a:r>
            <a:r>
              <a:rPr lang="en-GB" dirty="0" smtClean="0"/>
              <a:t> </a:t>
            </a:r>
            <a:r>
              <a:rPr lang="en-GB" dirty="0" err="1" smtClean="0"/>
              <a:t>diapozitiv</a:t>
            </a:r>
            <a:r>
              <a:rPr lang="en-GB" dirty="0" smtClean="0"/>
              <a:t> </a:t>
            </a:r>
            <a:r>
              <a:rPr lang="en-GB" dirty="0" err="1" smtClean="0"/>
              <a:t>jep</a:t>
            </a:r>
            <a:r>
              <a:rPr lang="en-GB" dirty="0" smtClean="0"/>
              <a:t> </a:t>
            </a: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shembuj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kompanive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përdorin</a:t>
            </a:r>
            <a:r>
              <a:rPr lang="en-GB" dirty="0" smtClean="0"/>
              <a:t> PI-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mënyrën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ata</a:t>
            </a:r>
            <a:r>
              <a:rPr lang="en-GB" dirty="0" smtClean="0"/>
              <a:t> </a:t>
            </a:r>
            <a:r>
              <a:rPr lang="en-GB" dirty="0" err="1" smtClean="0"/>
              <a:t>përfitojnë</a:t>
            </a:r>
            <a:r>
              <a:rPr lang="en-GB" dirty="0" smtClean="0"/>
              <a:t> </a:t>
            </a:r>
            <a:r>
              <a:rPr lang="en-GB" dirty="0" err="1" smtClean="0"/>
              <a:t>prej</a:t>
            </a:r>
            <a:r>
              <a:rPr lang="en-GB" dirty="0" smtClean="0"/>
              <a:t> </a:t>
            </a:r>
            <a:r>
              <a:rPr lang="en-GB" dirty="0" err="1" smtClean="0"/>
              <a:t>saj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Sandvik</a:t>
            </a:r>
            <a:r>
              <a:rPr lang="en-GB" dirty="0" smtClean="0"/>
              <a:t> AB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zhvillues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prodhues</a:t>
            </a:r>
            <a:r>
              <a:rPr lang="en-GB" dirty="0" smtClean="0"/>
              <a:t> </a:t>
            </a:r>
            <a:r>
              <a:rPr lang="en-GB" dirty="0" err="1" smtClean="0"/>
              <a:t>suedez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mjeteve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makinerive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teknologjisë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lartë</a:t>
            </a:r>
            <a:r>
              <a:rPr lang="en-GB" dirty="0" smtClean="0"/>
              <a:t>, me 50 000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punësuar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130 </a:t>
            </a:r>
            <a:r>
              <a:rPr lang="en-GB" dirty="0" err="1" smtClean="0"/>
              <a:t>vende</a:t>
            </a:r>
            <a:r>
              <a:rPr lang="en-GB" dirty="0" smtClean="0"/>
              <a:t>.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vitin</a:t>
            </a:r>
            <a:r>
              <a:rPr lang="en-GB" dirty="0" smtClean="0"/>
              <a:t> 2012 </a:t>
            </a:r>
            <a:r>
              <a:rPr lang="en-GB" dirty="0" err="1" smtClean="0"/>
              <a:t>kompania</a:t>
            </a:r>
            <a:r>
              <a:rPr lang="en-GB" dirty="0" smtClean="0"/>
              <a:t> u </a:t>
            </a:r>
            <a:r>
              <a:rPr lang="en-GB" dirty="0" err="1" smtClean="0"/>
              <a:t>përzgjodh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prej</a:t>
            </a:r>
            <a:r>
              <a:rPr lang="en-GB" dirty="0" smtClean="0"/>
              <a:t> 100 </a:t>
            </a:r>
            <a:r>
              <a:rPr lang="en-GB" dirty="0" err="1" smtClean="0"/>
              <a:t>kompanive</a:t>
            </a:r>
            <a:r>
              <a:rPr lang="en-GB" dirty="0" smtClean="0"/>
              <a:t> </a:t>
            </a:r>
            <a:r>
              <a:rPr lang="en-GB" dirty="0" err="1" smtClean="0"/>
              <a:t>më</a:t>
            </a:r>
            <a:r>
              <a:rPr lang="en-GB" dirty="0" smtClean="0"/>
              <a:t> </a:t>
            </a:r>
            <a:r>
              <a:rPr lang="en-GB" dirty="0" err="1" smtClean="0"/>
              <a:t>inovative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botë</a:t>
            </a:r>
            <a:r>
              <a:rPr lang="en-GB" dirty="0" smtClean="0"/>
              <a:t>. </a:t>
            </a:r>
            <a:r>
              <a:rPr lang="en-GB" dirty="0" err="1" smtClean="0"/>
              <a:t>Kompani</a:t>
            </a:r>
            <a:r>
              <a:rPr lang="en-GB" dirty="0" smtClean="0"/>
              <a:t> filial e </a:t>
            </a:r>
            <a:r>
              <a:rPr lang="en-GB" dirty="0" err="1" smtClean="0"/>
              <a:t>Sandvik</a:t>
            </a:r>
            <a:r>
              <a:rPr lang="en-GB" dirty="0" smtClean="0"/>
              <a:t>-it, </a:t>
            </a:r>
            <a:r>
              <a:rPr lang="en-GB" dirty="0" err="1" smtClean="0"/>
              <a:t>Sandvik</a:t>
            </a:r>
            <a:r>
              <a:rPr lang="en-GB" dirty="0" smtClean="0"/>
              <a:t> AB Intellectual Property le, </a:t>
            </a:r>
            <a:r>
              <a:rPr lang="en-GB" dirty="0" err="1" smtClean="0"/>
              <a:t>mban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menaxhon</a:t>
            </a:r>
            <a:r>
              <a:rPr lang="en-GB" dirty="0" smtClean="0"/>
              <a:t> IP e </a:t>
            </a:r>
            <a:r>
              <a:rPr lang="en-GB" dirty="0" err="1" smtClean="0"/>
              <a:t>firmës</a:t>
            </a:r>
            <a:r>
              <a:rPr lang="en-GB" dirty="0" smtClean="0"/>
              <a:t>, duke </a:t>
            </a:r>
            <a:r>
              <a:rPr lang="en-GB" dirty="0" err="1" smtClean="0"/>
              <a:t>përfshirë</a:t>
            </a:r>
            <a:r>
              <a:rPr lang="en-GB" dirty="0" smtClean="0"/>
              <a:t> 8 000 </a:t>
            </a:r>
            <a:r>
              <a:rPr lang="en-GB" dirty="0" err="1" smtClean="0"/>
              <a:t>patenta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ARM Holdings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kompani</a:t>
            </a:r>
            <a:r>
              <a:rPr lang="en-GB" dirty="0" smtClean="0"/>
              <a:t> </a:t>
            </a:r>
            <a:r>
              <a:rPr lang="en-GB" dirty="0" err="1" smtClean="0"/>
              <a:t>britanike</a:t>
            </a:r>
            <a:r>
              <a:rPr lang="en-GB" dirty="0" smtClean="0"/>
              <a:t> </a:t>
            </a:r>
            <a:r>
              <a:rPr lang="en-GB" dirty="0" err="1" smtClean="0"/>
              <a:t>shumëkombëshe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gjysmëpërçuesit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software-t, e </a:t>
            </a:r>
            <a:r>
              <a:rPr lang="en-GB" dirty="0" err="1" smtClean="0"/>
              <a:t>cila</a:t>
            </a:r>
            <a:r>
              <a:rPr lang="en-GB" dirty="0" smtClean="0"/>
              <a:t> </a:t>
            </a:r>
            <a:r>
              <a:rPr lang="en-GB" dirty="0" err="1" smtClean="0"/>
              <a:t>merr</a:t>
            </a:r>
            <a:r>
              <a:rPr lang="en-GB" dirty="0" smtClean="0"/>
              <a:t> </a:t>
            </a:r>
            <a:r>
              <a:rPr lang="en-GB" dirty="0" err="1" smtClean="0"/>
              <a:t>tarifa</a:t>
            </a:r>
            <a:r>
              <a:rPr lang="en-GB" dirty="0" smtClean="0"/>
              <a:t> </a:t>
            </a:r>
            <a:r>
              <a:rPr lang="en-GB" dirty="0" err="1" smtClean="0"/>
              <a:t>licencimi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mikroprocesorët</a:t>
            </a:r>
            <a:r>
              <a:rPr lang="en-GB" dirty="0" smtClean="0"/>
              <a:t> me </a:t>
            </a:r>
            <a:r>
              <a:rPr lang="en-GB" dirty="0" err="1" smtClean="0"/>
              <a:t>energji-efektive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cilat</a:t>
            </a:r>
            <a:r>
              <a:rPr lang="en-GB" dirty="0" smtClean="0"/>
              <a:t> </a:t>
            </a:r>
            <a:r>
              <a:rPr lang="en-GB" dirty="0" err="1" smtClean="0"/>
              <a:t>ajo</a:t>
            </a:r>
            <a:r>
              <a:rPr lang="en-GB" dirty="0" smtClean="0"/>
              <a:t> </a:t>
            </a:r>
            <a:r>
              <a:rPr lang="en-GB" dirty="0" err="1" smtClean="0"/>
              <a:t>zhvillon</a:t>
            </a:r>
            <a:r>
              <a:rPr lang="en-GB" dirty="0" smtClean="0"/>
              <a:t>,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prodhojnë</a:t>
            </a:r>
            <a:r>
              <a:rPr lang="en-GB" dirty="0" smtClean="0"/>
              <a:t> </a:t>
            </a:r>
            <a:r>
              <a:rPr lang="en-GB" dirty="0" err="1" smtClean="0"/>
              <a:t>kompani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tjera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W.L. Gore &amp; Associates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themeluar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familja</a:t>
            </a:r>
            <a:r>
              <a:rPr lang="en-GB" dirty="0" smtClean="0"/>
              <a:t> Gore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vitin</a:t>
            </a:r>
            <a:r>
              <a:rPr lang="en-GB" dirty="0" smtClean="0"/>
              <a:t> 1958. </a:t>
            </a:r>
            <a:r>
              <a:rPr lang="en-GB" dirty="0" err="1" smtClean="0"/>
              <a:t>Ajo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zhvilluar</a:t>
            </a:r>
            <a:r>
              <a:rPr lang="en-GB" dirty="0" smtClean="0"/>
              <a:t> </a:t>
            </a:r>
            <a:r>
              <a:rPr lang="en-GB" dirty="0" err="1" smtClean="0"/>
              <a:t>produkte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teknologjisë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lartë</a:t>
            </a:r>
            <a:r>
              <a:rPr lang="en-GB" dirty="0" smtClean="0"/>
              <a:t> </a:t>
            </a:r>
            <a:r>
              <a:rPr lang="en-GB" dirty="0" err="1" smtClean="0"/>
              <a:t>bazuar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polimer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ri</a:t>
            </a:r>
            <a:r>
              <a:rPr lang="en-GB" dirty="0" smtClean="0"/>
              <a:t> </a:t>
            </a:r>
            <a:r>
              <a:rPr lang="en-GB" dirty="0" err="1" smtClean="0"/>
              <a:t>shumë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gjithanshëm</a:t>
            </a:r>
            <a:r>
              <a:rPr lang="en-GB" dirty="0" smtClean="0"/>
              <a:t>. </a:t>
            </a:r>
            <a:r>
              <a:rPr lang="en-GB" dirty="0" err="1" smtClean="0"/>
              <a:t>Bazuar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patentë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teknologji</a:t>
            </a:r>
            <a:r>
              <a:rPr lang="en-GB" dirty="0" smtClean="0"/>
              <a:t> </a:t>
            </a:r>
            <a:r>
              <a:rPr lang="en-GB" dirty="0" err="1" smtClean="0"/>
              <a:t>membranore</a:t>
            </a:r>
            <a:r>
              <a:rPr lang="en-GB" dirty="0" smtClean="0"/>
              <a:t>, Gore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zhvilluar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pëlhurë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veçantë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ajroset</a:t>
            </a:r>
            <a:r>
              <a:rPr lang="en-GB" dirty="0" smtClean="0"/>
              <a:t> - e </a:t>
            </a:r>
            <a:r>
              <a:rPr lang="en-GB" dirty="0" err="1" smtClean="0"/>
              <a:t>njohur</a:t>
            </a:r>
            <a:r>
              <a:rPr lang="en-GB" dirty="0" smtClean="0"/>
              <a:t> </a:t>
            </a:r>
            <a:r>
              <a:rPr lang="en-GB" dirty="0" err="1" smtClean="0"/>
              <a:t>nën</a:t>
            </a:r>
            <a:r>
              <a:rPr lang="en-GB" dirty="0" smtClean="0"/>
              <a:t> </a:t>
            </a:r>
            <a:r>
              <a:rPr lang="en-GB" dirty="0" err="1" smtClean="0"/>
              <a:t>shenjë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Gore-TEX</a:t>
            </a:r>
            <a:r>
              <a:rPr lang="en-GB" dirty="0" smtClean="0"/>
              <a:t>® -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edhe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papërshkueshme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uji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era. Me </a:t>
            </a:r>
            <a:r>
              <a:rPr lang="en-GB" dirty="0" err="1" smtClean="0"/>
              <a:t>mbi</a:t>
            </a:r>
            <a:r>
              <a:rPr lang="en-GB" dirty="0" smtClean="0"/>
              <a:t> 9 500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punësuar</a:t>
            </a:r>
            <a:r>
              <a:rPr lang="en-GB" dirty="0" smtClean="0"/>
              <a:t>, </a:t>
            </a:r>
            <a:r>
              <a:rPr lang="en-GB" dirty="0" err="1" smtClean="0"/>
              <a:t>ajo</a:t>
            </a:r>
            <a:r>
              <a:rPr lang="en-GB" dirty="0" smtClean="0"/>
              <a:t>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edhe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markën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tregtare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baseline="0" dirty="0" smtClean="0"/>
              <a:t> </a:t>
            </a:r>
            <a:r>
              <a:rPr lang="en-GB" dirty="0" err="1" smtClean="0"/>
              <a:t>shprehjes</a:t>
            </a:r>
            <a:r>
              <a:rPr lang="en-GB" dirty="0" smtClean="0"/>
              <a:t> "Guaranteed to Keep you Dry</a:t>
            </a:r>
            <a:r>
              <a:rPr lang="en-GB" baseline="30000" dirty="0" smtClean="0"/>
              <a:t>®</a:t>
            </a:r>
            <a:r>
              <a:rPr lang="en-GB" dirty="0" smtClean="0"/>
              <a:t>". </a:t>
            </a:r>
          </a:p>
          <a:p>
            <a:pPr eaLnBrk="1" hangingPunct="1"/>
            <a:r>
              <a:rPr lang="en-GB" dirty="0" smtClean="0"/>
              <a:t>"</a:t>
            </a:r>
            <a:r>
              <a:rPr lang="en-GB" i="1" dirty="0" smtClean="0"/>
              <a:t>e </a:t>
            </a:r>
            <a:r>
              <a:rPr lang="en-GB" i="1" dirty="0" err="1" smtClean="0"/>
              <a:t>garantuar</a:t>
            </a:r>
            <a:r>
              <a:rPr lang="en-GB" i="1" dirty="0" smtClean="0"/>
              <a:t> </a:t>
            </a:r>
            <a:r>
              <a:rPr lang="en-GB" i="1" dirty="0" err="1" smtClean="0"/>
              <a:t>për</a:t>
            </a:r>
            <a:r>
              <a:rPr lang="en-GB" i="1" dirty="0" smtClean="0"/>
              <a:t> </a:t>
            </a:r>
            <a:r>
              <a:rPr lang="en-GB" i="1" dirty="0" err="1" smtClean="0"/>
              <a:t>të</a:t>
            </a:r>
            <a:r>
              <a:rPr lang="en-GB" i="1" dirty="0" smtClean="0"/>
              <a:t> </a:t>
            </a:r>
            <a:r>
              <a:rPr lang="en-GB" i="1" dirty="0" err="1" smtClean="0"/>
              <a:t>mbajtur</a:t>
            </a:r>
            <a:r>
              <a:rPr lang="en-GB" i="1" dirty="0" smtClean="0"/>
              <a:t> </a:t>
            </a:r>
            <a:r>
              <a:rPr lang="en-GB" i="1" dirty="0" err="1" smtClean="0"/>
              <a:t>ju</a:t>
            </a:r>
            <a:r>
              <a:rPr lang="en-GB" i="1" dirty="0" smtClean="0"/>
              <a:t> </a:t>
            </a:r>
            <a:r>
              <a:rPr lang="en-GB" i="1" dirty="0" err="1" smtClean="0"/>
              <a:t>të</a:t>
            </a:r>
            <a:r>
              <a:rPr lang="en-GB" i="1" baseline="0" dirty="0" smtClean="0"/>
              <a:t> </a:t>
            </a:r>
            <a:r>
              <a:rPr lang="en-GB" i="1" baseline="0" dirty="0" err="1" smtClean="0"/>
              <a:t>thatë</a:t>
            </a:r>
            <a:r>
              <a:rPr lang="en-GB" dirty="0" smtClean="0"/>
              <a:t>®".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Dolby Laboratories </a:t>
            </a:r>
            <a:r>
              <a:rPr lang="en-GB" dirty="0" err="1" smtClean="0"/>
              <a:t>përdor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kombinim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patentave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teknologjinë</a:t>
            </a:r>
            <a:r>
              <a:rPr lang="en-GB" dirty="0" smtClean="0"/>
              <a:t> e </a:t>
            </a:r>
            <a:r>
              <a:rPr lang="en-GB" dirty="0" err="1" smtClean="0"/>
              <a:t>mbrojtjes</a:t>
            </a:r>
            <a:r>
              <a:rPr lang="en-GB" dirty="0" smtClean="0"/>
              <a:t>  </a:t>
            </a:r>
            <a:r>
              <a:rPr lang="en-GB" dirty="0" err="1" smtClean="0"/>
              <a:t>nga</a:t>
            </a:r>
            <a:r>
              <a:rPr lang="en-GB" baseline="0" dirty="0" smtClean="0"/>
              <a:t> </a:t>
            </a:r>
            <a:r>
              <a:rPr lang="en-GB" dirty="0" err="1" smtClean="0"/>
              <a:t>zhurma</a:t>
            </a:r>
            <a:r>
              <a:rPr lang="en-GB" dirty="0" smtClean="0"/>
              <a:t>, </a:t>
            </a:r>
            <a:r>
              <a:rPr lang="en-GB" dirty="0" err="1" smtClean="0"/>
              <a:t>reduktimin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markat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lidhura</a:t>
            </a:r>
            <a:r>
              <a:rPr lang="en-GB" dirty="0" smtClean="0"/>
              <a:t> me </a:t>
            </a:r>
            <a:r>
              <a:rPr lang="en-GB" dirty="0" err="1" smtClean="0"/>
              <a:t>të</a:t>
            </a:r>
            <a:r>
              <a:rPr lang="en-GB" dirty="0" smtClean="0"/>
              <a:t>. E </a:t>
            </a:r>
            <a:r>
              <a:rPr lang="en-GB" dirty="0" err="1" smtClean="0"/>
              <a:t>themeluar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vitin</a:t>
            </a:r>
            <a:r>
              <a:rPr lang="en-GB" dirty="0" smtClean="0"/>
              <a:t> 1965, </a:t>
            </a:r>
            <a:r>
              <a:rPr lang="en-GB" dirty="0" err="1" smtClean="0"/>
              <a:t>ajo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kompani</a:t>
            </a:r>
            <a:r>
              <a:rPr lang="en-GB" dirty="0" smtClean="0"/>
              <a:t> e </a:t>
            </a:r>
            <a:r>
              <a:rPr lang="en-GB" dirty="0" err="1" smtClean="0"/>
              <a:t>suksesshme</a:t>
            </a:r>
            <a:r>
              <a:rPr lang="en-GB" dirty="0" smtClean="0"/>
              <a:t> e </a:t>
            </a:r>
            <a:r>
              <a:rPr lang="en-GB" dirty="0" err="1" smtClean="0"/>
              <a:t>teknologjisë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lartë</a:t>
            </a:r>
            <a:r>
              <a:rPr lang="en-GB" dirty="0" smtClean="0"/>
              <a:t> me </a:t>
            </a:r>
            <a:r>
              <a:rPr lang="en-GB" dirty="0" err="1" smtClean="0"/>
              <a:t>mbi</a:t>
            </a:r>
            <a:r>
              <a:rPr lang="en-GB" dirty="0" smtClean="0"/>
              <a:t> 2 800 </a:t>
            </a:r>
            <a:r>
              <a:rPr lang="en-GB" dirty="0" err="1" smtClean="0"/>
              <a:t>patentave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dhëna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rreth</a:t>
            </a:r>
            <a:r>
              <a:rPr lang="en-GB" dirty="0" smtClean="0"/>
              <a:t> 2 700 </a:t>
            </a:r>
            <a:r>
              <a:rPr lang="en-GB" dirty="0" err="1" smtClean="0"/>
              <a:t>patenta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pritje</a:t>
            </a:r>
            <a:r>
              <a:rPr lang="en-GB" dirty="0" smtClean="0"/>
              <a:t>. </a:t>
            </a:r>
            <a:r>
              <a:rPr lang="en-GB" dirty="0" err="1" smtClean="0"/>
              <a:t>Ajo</a:t>
            </a:r>
            <a:r>
              <a:rPr lang="en-GB" dirty="0" smtClean="0"/>
              <a:t>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gjithashtu</a:t>
            </a:r>
            <a:r>
              <a:rPr lang="en-GB" dirty="0" smtClean="0"/>
              <a:t> </a:t>
            </a:r>
            <a:r>
              <a:rPr lang="en-GB" dirty="0" err="1" smtClean="0"/>
              <a:t>mbi</a:t>
            </a:r>
            <a:r>
              <a:rPr lang="en-GB" dirty="0" smtClean="0"/>
              <a:t> 990 </a:t>
            </a:r>
            <a:r>
              <a:rPr lang="en-GB" dirty="0" err="1" smtClean="0"/>
              <a:t>marka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gjithë</a:t>
            </a:r>
            <a:r>
              <a:rPr lang="en-GB" dirty="0" smtClean="0"/>
              <a:t> </a:t>
            </a:r>
            <a:r>
              <a:rPr lang="en-GB" dirty="0" err="1" smtClean="0"/>
              <a:t>botën</a:t>
            </a:r>
            <a:r>
              <a:rPr lang="en-GB" dirty="0" smtClean="0"/>
              <a:t>. </a:t>
            </a:r>
            <a:r>
              <a:rPr lang="en-GB" dirty="0" err="1" smtClean="0"/>
              <a:t>Të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</a:t>
            </a:r>
            <a:r>
              <a:rPr lang="en-GB" dirty="0" err="1" smtClean="0"/>
              <a:t>icencuarit</a:t>
            </a:r>
            <a:r>
              <a:rPr lang="en-GB" dirty="0" smtClean="0"/>
              <a:t>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detyruar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përdorin</a:t>
            </a:r>
            <a:r>
              <a:rPr lang="en-GB" dirty="0" smtClean="0"/>
              <a:t> </a:t>
            </a:r>
            <a:r>
              <a:rPr lang="en-GB" dirty="0" err="1" smtClean="0"/>
              <a:t>markën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Dolby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çdo</a:t>
            </a:r>
            <a:r>
              <a:rPr lang="en-GB" dirty="0" smtClean="0"/>
              <a:t> </a:t>
            </a:r>
            <a:r>
              <a:rPr lang="en-GB" dirty="0" err="1" smtClean="0"/>
              <a:t>produkt</a:t>
            </a:r>
            <a:r>
              <a:rPr lang="en-GB" dirty="0" smtClean="0"/>
              <a:t>, duke </a:t>
            </a:r>
            <a:r>
              <a:rPr lang="en-GB" dirty="0" err="1" smtClean="0"/>
              <a:t>përfshirë</a:t>
            </a:r>
            <a:r>
              <a:rPr lang="en-GB" dirty="0" smtClean="0"/>
              <a:t> </a:t>
            </a:r>
            <a:r>
              <a:rPr lang="en-GB" dirty="0" err="1" smtClean="0"/>
              <a:t>teknologjinë</a:t>
            </a:r>
            <a:r>
              <a:rPr lang="en-GB" dirty="0" smtClean="0"/>
              <a:t> Dolby. </a:t>
            </a:r>
            <a:r>
              <a:rPr lang="en-GB" dirty="0" err="1" smtClean="0"/>
              <a:t>Kompania</a:t>
            </a:r>
            <a:r>
              <a:rPr lang="en-GB" dirty="0" smtClean="0"/>
              <a:t> </a:t>
            </a:r>
            <a:r>
              <a:rPr lang="en-GB" dirty="0" err="1" smtClean="0"/>
              <a:t>bën</a:t>
            </a:r>
            <a:r>
              <a:rPr lang="en-GB" dirty="0" smtClean="0"/>
              <a:t> </a:t>
            </a:r>
            <a:r>
              <a:rPr lang="en-GB" dirty="0" err="1" smtClean="0"/>
              <a:t>rreth</a:t>
            </a:r>
            <a:r>
              <a:rPr lang="en-GB" dirty="0" smtClean="0"/>
              <a:t> 86%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ardhurave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saj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licencimi</a:t>
            </a:r>
            <a:r>
              <a:rPr lang="en-GB" dirty="0" smtClean="0"/>
              <a:t> i </a:t>
            </a:r>
            <a:r>
              <a:rPr lang="en-GB" dirty="0" err="1" smtClean="0"/>
              <a:t>teknologjisë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saj</a:t>
            </a:r>
            <a:r>
              <a:rPr lang="en-GB" dirty="0" smtClean="0"/>
              <a:t>.</a:t>
            </a:r>
          </a:p>
          <a:p>
            <a:pPr eaLnBrk="1" hangingPunct="1">
              <a:buFontTx/>
              <a:buChar char="-"/>
            </a:pPr>
            <a:endParaRPr lang="en-GB" dirty="0" smtClean="0"/>
          </a:p>
          <a:p>
            <a:pPr eaLnBrk="1" hangingPunct="1">
              <a:buFontTx/>
              <a:buChar char="-"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Char char="-"/>
            </a:pPr>
            <a:endParaRPr lang="en-GB" dirty="0" smtClean="0"/>
          </a:p>
        </p:txBody>
      </p:sp>
      <p:sp>
        <p:nvSpPr>
          <p:cNvPr id="188420" name="Foliennummernplatzhalter 3"/>
          <p:cNvSpPr txBox="1">
            <a:spLocks noGrp="1"/>
          </p:cNvSpPr>
          <p:nvPr/>
        </p:nvSpPr>
        <p:spPr bwMode="auto">
          <a:xfrm>
            <a:off x="3819521" y="9386954"/>
            <a:ext cx="2922672" cy="4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54" tIns="45927" rIns="91854" bIns="45927" anchor="b"/>
          <a:lstStyle/>
          <a:p>
            <a:pPr algn="r" defTabSz="878432"/>
            <a:fld id="{4C007FE4-371D-491E-93C4-39081EB9198A}" type="slidenum">
              <a:rPr lang="de-DE" sz="1300"/>
              <a:pPr algn="r" defTabSz="878432"/>
              <a:t>6</a:t>
            </a:fld>
            <a:endParaRPr lang="de-DE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512763"/>
            <a:ext cx="4935538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izenplatzhalter 2"/>
          <p:cNvSpPr>
            <a:spLocks noGrp="1"/>
          </p:cNvSpPr>
          <p:nvPr>
            <p:ph type="body" idx="1"/>
          </p:nvPr>
        </p:nvSpPr>
        <p:spPr>
          <a:xfrm>
            <a:off x="459730" y="4349305"/>
            <a:ext cx="5866446" cy="5129633"/>
          </a:xfrm>
        </p:spPr>
        <p:txBody>
          <a:bodyPr lIns="91854" tIns="45927" rIns="91854" bIns="45927"/>
          <a:lstStyle/>
          <a:p>
            <a:pPr eaLnBrk="1" hangingPunct="1">
              <a:lnSpc>
                <a:spcPct val="80000"/>
              </a:lnSpc>
            </a:pPr>
            <a:r>
              <a:rPr lang="en-GB" sz="800" dirty="0" err="1" smtClean="0"/>
              <a:t>Sistemi</a:t>
            </a:r>
            <a:r>
              <a:rPr lang="en-GB" sz="800" dirty="0" smtClean="0"/>
              <a:t> </a:t>
            </a:r>
            <a:r>
              <a:rPr lang="en-GB" sz="800" dirty="0" err="1" smtClean="0"/>
              <a:t>operativ</a:t>
            </a:r>
            <a:r>
              <a:rPr lang="en-GB" sz="800" dirty="0" smtClean="0"/>
              <a:t> LINUX </a:t>
            </a:r>
            <a:r>
              <a:rPr lang="en-GB" sz="800" dirty="0" err="1" smtClean="0"/>
              <a:t>dhe</a:t>
            </a:r>
            <a:r>
              <a:rPr lang="en-GB" sz="800" dirty="0" smtClean="0"/>
              <a:t> software </a:t>
            </a:r>
            <a:r>
              <a:rPr lang="en-GB" sz="800" dirty="0" err="1" smtClean="0"/>
              <a:t>të</a:t>
            </a:r>
            <a:r>
              <a:rPr lang="en-GB" sz="800" dirty="0" smtClean="0"/>
              <a:t> </a:t>
            </a:r>
            <a:r>
              <a:rPr lang="en-GB" sz="800" dirty="0" err="1" smtClean="0"/>
              <a:t>tjera</a:t>
            </a:r>
            <a:r>
              <a:rPr lang="en-GB" sz="800" dirty="0" smtClean="0"/>
              <a:t> me </a:t>
            </a:r>
            <a:r>
              <a:rPr lang="en-GB" sz="800" dirty="0" err="1" smtClean="0"/>
              <a:t>burim</a:t>
            </a:r>
            <a:r>
              <a:rPr lang="en-GB" sz="800" dirty="0" smtClean="0"/>
              <a:t> </a:t>
            </a:r>
            <a:r>
              <a:rPr lang="en-GB" sz="800" dirty="0" err="1" smtClean="0"/>
              <a:t>të</a:t>
            </a:r>
            <a:r>
              <a:rPr lang="en-GB" sz="800" dirty="0" smtClean="0"/>
              <a:t> </a:t>
            </a:r>
            <a:r>
              <a:rPr lang="en-GB" sz="800" dirty="0" err="1" smtClean="0"/>
              <a:t>hapur</a:t>
            </a:r>
            <a:r>
              <a:rPr lang="en-GB" sz="800" dirty="0" smtClean="0"/>
              <a:t> </a:t>
            </a:r>
            <a:r>
              <a:rPr lang="en-GB" sz="800" dirty="0" err="1" smtClean="0"/>
              <a:t>është</a:t>
            </a:r>
            <a:r>
              <a:rPr lang="en-GB" sz="800" dirty="0" smtClean="0"/>
              <a:t> pa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pagesë</a:t>
            </a:r>
            <a:r>
              <a:rPr lang="en-GB" sz="800" dirty="0" smtClean="0"/>
              <a:t>, </a:t>
            </a:r>
            <a:r>
              <a:rPr lang="en-GB" sz="800" dirty="0" err="1" smtClean="0"/>
              <a:t>por</a:t>
            </a:r>
            <a:r>
              <a:rPr lang="en-GB" sz="800" dirty="0" smtClean="0"/>
              <a:t> </a:t>
            </a:r>
            <a:r>
              <a:rPr lang="en-GB" sz="800" dirty="0" err="1" smtClean="0"/>
              <a:t>përdoruesit</a:t>
            </a:r>
            <a:r>
              <a:rPr lang="en-GB" sz="800" dirty="0" smtClean="0"/>
              <a:t> </a:t>
            </a:r>
            <a:r>
              <a:rPr lang="en-GB" sz="800" dirty="0" err="1" smtClean="0"/>
              <a:t>duhet</a:t>
            </a:r>
            <a:r>
              <a:rPr lang="en-GB" sz="800" dirty="0" smtClean="0"/>
              <a:t> </a:t>
            </a:r>
            <a:r>
              <a:rPr lang="en-GB" sz="800" dirty="0" err="1" smtClean="0"/>
              <a:t>të</a:t>
            </a:r>
            <a:r>
              <a:rPr lang="en-GB" sz="800" dirty="0" smtClean="0"/>
              <a:t> </a:t>
            </a:r>
            <a:r>
              <a:rPr lang="en-GB" sz="800" dirty="0" err="1" smtClean="0"/>
              <a:t>pranojë</a:t>
            </a:r>
            <a:r>
              <a:rPr lang="en-GB" sz="800" dirty="0" smtClean="0"/>
              <a:t> </a:t>
            </a:r>
            <a:r>
              <a:rPr lang="en-GB" sz="800" dirty="0" err="1" smtClean="0"/>
              <a:t>Leje</a:t>
            </a:r>
            <a:r>
              <a:rPr lang="en-GB" sz="800" dirty="0" smtClean="0"/>
              <a:t> e </a:t>
            </a:r>
            <a:r>
              <a:rPr lang="en-GB" sz="800" dirty="0" err="1" smtClean="0"/>
              <a:t>Përgjithshme</a:t>
            </a:r>
            <a:r>
              <a:rPr lang="en-GB" sz="800" dirty="0" smtClean="0"/>
              <a:t> </a:t>
            </a:r>
            <a:r>
              <a:rPr lang="en-GB" sz="800" dirty="0" err="1" smtClean="0"/>
              <a:t>Publike</a:t>
            </a:r>
            <a:r>
              <a:rPr lang="en-GB" sz="800" dirty="0" smtClean="0"/>
              <a:t> - </a:t>
            </a:r>
            <a:r>
              <a:rPr lang="en-GB" sz="800" dirty="0" err="1" smtClean="0"/>
              <a:t>ose</a:t>
            </a:r>
            <a:r>
              <a:rPr lang="en-GB" sz="800" dirty="0" smtClean="0"/>
              <a:t> GPL-</a:t>
            </a:r>
            <a:r>
              <a:rPr lang="en-GB" sz="800" dirty="0" err="1" smtClean="0"/>
              <a:t>në</a:t>
            </a:r>
            <a:r>
              <a:rPr lang="en-GB" sz="800" dirty="0" smtClean="0"/>
              <a:t> - e </a:t>
            </a:r>
            <a:r>
              <a:rPr lang="en-GB" sz="800" dirty="0" err="1" smtClean="0"/>
              <a:t>cila</a:t>
            </a:r>
            <a:r>
              <a:rPr lang="en-GB" sz="800" dirty="0" smtClean="0"/>
              <a:t> </a:t>
            </a:r>
            <a:r>
              <a:rPr lang="en-GB" sz="800" dirty="0" err="1" smtClean="0"/>
              <a:t>përfshin</a:t>
            </a:r>
            <a:r>
              <a:rPr lang="en-GB" sz="800" dirty="0" smtClean="0"/>
              <a:t> </a:t>
            </a:r>
            <a:r>
              <a:rPr lang="en-GB" sz="800" dirty="0" err="1" smtClean="0"/>
              <a:t>një</a:t>
            </a:r>
            <a:r>
              <a:rPr lang="en-GB" sz="800" dirty="0" smtClean="0"/>
              <a:t> </a:t>
            </a:r>
            <a:r>
              <a:rPr lang="en-GB" sz="800" dirty="0" err="1" smtClean="0"/>
              <a:t>marrëveshje</a:t>
            </a:r>
            <a:r>
              <a:rPr lang="en-GB" sz="800" dirty="0" smtClean="0"/>
              <a:t> </a:t>
            </a:r>
            <a:r>
              <a:rPr lang="en-GB" sz="800" dirty="0" err="1" smtClean="0"/>
              <a:t>për</a:t>
            </a:r>
            <a:r>
              <a:rPr lang="en-GB" sz="800" dirty="0" smtClean="0"/>
              <a:t> </a:t>
            </a:r>
            <a:r>
              <a:rPr lang="en-GB" sz="800" dirty="0" err="1" smtClean="0"/>
              <a:t>të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bërë</a:t>
            </a:r>
            <a:r>
              <a:rPr lang="en-GB" sz="800" baseline="0" dirty="0" smtClean="0"/>
              <a:t> </a:t>
            </a:r>
            <a:r>
              <a:rPr lang="en-GB" sz="800" dirty="0" err="1" smtClean="0"/>
              <a:t>përmirësime</a:t>
            </a:r>
            <a:r>
              <a:rPr lang="en-GB" sz="800" dirty="0" smtClean="0"/>
              <a:t> </a:t>
            </a:r>
            <a:r>
              <a:rPr lang="en-GB" sz="800" dirty="0" err="1" smtClean="0"/>
              <a:t>edhe</a:t>
            </a:r>
            <a:r>
              <a:rPr lang="en-GB" sz="800" baseline="0" dirty="0" smtClean="0"/>
              <a:t> </a:t>
            </a:r>
            <a:r>
              <a:rPr lang="en-GB" sz="800" baseline="0" dirty="0" err="1" smtClean="0"/>
              <a:t>në</a:t>
            </a:r>
            <a:r>
              <a:rPr lang="en-GB" sz="800" dirty="0" smtClean="0"/>
              <a:t> GPL.</a:t>
            </a:r>
          </a:p>
          <a:p>
            <a:pPr eaLnBrk="1" hangingPunct="1">
              <a:lnSpc>
                <a:spcPct val="80000"/>
              </a:lnSpc>
            </a:pPr>
            <a:endParaRPr lang="en-GB" sz="800" dirty="0" smtClean="0"/>
          </a:p>
          <a:p>
            <a:pPr eaLnBrk="1" hangingPunct="1">
              <a:lnSpc>
                <a:spcPct val="80000"/>
              </a:lnSpc>
            </a:pPr>
            <a:r>
              <a:rPr lang="en-GB" sz="800" dirty="0" smtClean="0"/>
              <a:t>Creative Commons </a:t>
            </a:r>
            <a:r>
              <a:rPr lang="en-GB" sz="800" dirty="0" err="1" smtClean="0"/>
              <a:t>është</a:t>
            </a:r>
            <a:r>
              <a:rPr lang="en-GB" sz="800" dirty="0" smtClean="0"/>
              <a:t> </a:t>
            </a:r>
            <a:r>
              <a:rPr lang="en-GB" sz="800" dirty="0" err="1" smtClean="0"/>
              <a:t>një</a:t>
            </a:r>
            <a:r>
              <a:rPr lang="en-GB" sz="800" dirty="0" smtClean="0"/>
              <a:t> </a:t>
            </a:r>
            <a:r>
              <a:rPr lang="en-GB" sz="800" dirty="0" err="1" smtClean="0"/>
              <a:t>varg</a:t>
            </a:r>
            <a:r>
              <a:rPr lang="en-GB" sz="800" dirty="0" smtClean="0"/>
              <a:t> </a:t>
            </a:r>
            <a:r>
              <a:rPr lang="en-GB" sz="800" dirty="0" err="1" smtClean="0"/>
              <a:t>licencash</a:t>
            </a:r>
            <a:r>
              <a:rPr lang="en-GB" sz="800" dirty="0" smtClean="0"/>
              <a:t> </a:t>
            </a:r>
            <a:r>
              <a:rPr lang="en-GB" sz="800" dirty="0" err="1" smtClean="0"/>
              <a:t>mostra</a:t>
            </a:r>
            <a:r>
              <a:rPr lang="en-GB" sz="800" dirty="0" smtClean="0"/>
              <a:t> </a:t>
            </a:r>
            <a:r>
              <a:rPr lang="en-GB" sz="800" dirty="0" err="1" smtClean="0"/>
              <a:t>për</a:t>
            </a:r>
            <a:r>
              <a:rPr lang="en-GB" sz="800" dirty="0" smtClean="0"/>
              <a:t> </a:t>
            </a:r>
            <a:r>
              <a:rPr lang="en-GB" sz="800" dirty="0" err="1" smtClean="0"/>
              <a:t>libra</a:t>
            </a:r>
            <a:r>
              <a:rPr lang="en-GB" sz="800" dirty="0" smtClean="0"/>
              <a:t>, software, </a:t>
            </a:r>
            <a:r>
              <a:rPr lang="en-GB" sz="800" dirty="0" err="1" smtClean="0"/>
              <a:t>fotografi</a:t>
            </a:r>
            <a:r>
              <a:rPr lang="en-GB" sz="800" dirty="0" smtClean="0"/>
              <a:t>, </a:t>
            </a:r>
            <a:r>
              <a:rPr lang="en-GB" sz="800" dirty="0" err="1" smtClean="0"/>
              <a:t>etj</a:t>
            </a:r>
            <a:r>
              <a:rPr lang="en-GB" sz="800" dirty="0" smtClean="0"/>
              <a:t>. </a:t>
            </a:r>
            <a:r>
              <a:rPr lang="en-GB" sz="800" dirty="0" err="1" smtClean="0"/>
              <a:t>Autorët</a:t>
            </a:r>
            <a:r>
              <a:rPr lang="en-GB" sz="800" dirty="0" smtClean="0"/>
              <a:t> </a:t>
            </a:r>
            <a:r>
              <a:rPr lang="en-GB" sz="800" dirty="0" err="1" smtClean="0"/>
              <a:t>mund</a:t>
            </a:r>
            <a:r>
              <a:rPr lang="en-GB" sz="800" dirty="0" smtClean="0"/>
              <a:t> </a:t>
            </a:r>
            <a:r>
              <a:rPr lang="en-GB" sz="800" dirty="0" err="1" smtClean="0"/>
              <a:t>të</a:t>
            </a:r>
            <a:r>
              <a:rPr lang="en-GB" sz="800" dirty="0" smtClean="0"/>
              <a:t> </a:t>
            </a:r>
            <a:r>
              <a:rPr lang="en-GB" sz="800" dirty="0" err="1" smtClean="0"/>
              <a:t>lejojnë</a:t>
            </a:r>
            <a:r>
              <a:rPr lang="en-GB" sz="800" dirty="0" smtClean="0"/>
              <a:t> </a:t>
            </a:r>
            <a:r>
              <a:rPr lang="en-GB" sz="800" dirty="0" err="1" smtClean="0"/>
              <a:t>përdorimin</a:t>
            </a:r>
            <a:r>
              <a:rPr lang="en-GB" sz="800" dirty="0" smtClean="0"/>
              <a:t> pa </a:t>
            </a:r>
            <a:r>
              <a:rPr lang="en-GB" sz="800" dirty="0" err="1" smtClean="0"/>
              <a:t>pagesë</a:t>
            </a:r>
            <a:r>
              <a:rPr lang="en-GB" sz="800" dirty="0" smtClean="0"/>
              <a:t>, </a:t>
            </a:r>
            <a:r>
              <a:rPr lang="en-GB" sz="800" dirty="0" err="1" smtClean="0"/>
              <a:t>por</a:t>
            </a:r>
            <a:r>
              <a:rPr lang="en-GB" sz="800" dirty="0" smtClean="0"/>
              <a:t> </a:t>
            </a:r>
            <a:r>
              <a:rPr lang="en-GB" sz="800" dirty="0" err="1" smtClean="0"/>
              <a:t>mund</a:t>
            </a:r>
            <a:r>
              <a:rPr lang="en-GB" sz="800" dirty="0" smtClean="0"/>
              <a:t> </a:t>
            </a:r>
            <a:r>
              <a:rPr lang="en-GB" sz="800" dirty="0" err="1" smtClean="0"/>
              <a:t>të</a:t>
            </a:r>
            <a:r>
              <a:rPr lang="en-GB" sz="800" dirty="0" smtClean="0"/>
              <a:t> </a:t>
            </a:r>
            <a:r>
              <a:rPr lang="en-GB" sz="800" dirty="0" err="1" smtClean="0"/>
              <a:t>kërkojnë</a:t>
            </a:r>
            <a:r>
              <a:rPr lang="en-GB" sz="800" dirty="0" smtClean="0"/>
              <a:t>, </a:t>
            </a:r>
            <a:r>
              <a:rPr lang="en-GB" sz="800" dirty="0" err="1" smtClean="0"/>
              <a:t>për</a:t>
            </a:r>
            <a:r>
              <a:rPr lang="en-GB" sz="800" dirty="0" smtClean="0"/>
              <a:t> </a:t>
            </a:r>
            <a:r>
              <a:rPr lang="en-GB" sz="800" dirty="0" err="1" smtClean="0"/>
              <a:t>shembull</a:t>
            </a:r>
            <a:r>
              <a:rPr lang="en-GB" sz="800" dirty="0" smtClean="0"/>
              <a:t>, </a:t>
            </a:r>
            <a:r>
              <a:rPr lang="en-GB" sz="800" dirty="0" err="1" smtClean="0"/>
              <a:t>deklarimin</a:t>
            </a:r>
            <a:r>
              <a:rPr lang="en-GB" sz="800" dirty="0" smtClean="0"/>
              <a:t> e </a:t>
            </a:r>
            <a:r>
              <a:rPr lang="en-GB" sz="800" dirty="0" err="1" smtClean="0"/>
              <a:t>emrave</a:t>
            </a:r>
            <a:r>
              <a:rPr lang="en-GB" sz="800" dirty="0" smtClean="0"/>
              <a:t> </a:t>
            </a:r>
            <a:r>
              <a:rPr lang="en-GB" sz="800" dirty="0" err="1" smtClean="0"/>
              <a:t>të</a:t>
            </a:r>
            <a:r>
              <a:rPr lang="en-GB" sz="800" dirty="0" smtClean="0"/>
              <a:t> tyre </a:t>
            </a:r>
            <a:r>
              <a:rPr lang="en-GB" sz="800" dirty="0" err="1" smtClean="0"/>
              <a:t>dhe</a:t>
            </a:r>
            <a:r>
              <a:rPr lang="en-GB" sz="800" dirty="0" smtClean="0"/>
              <a:t> </a:t>
            </a:r>
            <a:r>
              <a:rPr lang="en-GB" sz="800" dirty="0" err="1" smtClean="0"/>
              <a:t>që</a:t>
            </a:r>
            <a:r>
              <a:rPr lang="en-GB" sz="800" dirty="0" smtClean="0"/>
              <a:t> </a:t>
            </a:r>
            <a:r>
              <a:rPr lang="en-GB" sz="800" dirty="0" err="1" smtClean="0"/>
              <a:t>përdorimi</a:t>
            </a:r>
            <a:r>
              <a:rPr lang="en-GB" sz="800" dirty="0" smtClean="0"/>
              <a:t> </a:t>
            </a:r>
            <a:r>
              <a:rPr lang="en-GB" sz="800" dirty="0" err="1" smtClean="0"/>
              <a:t>të</a:t>
            </a:r>
            <a:r>
              <a:rPr lang="en-GB" sz="800" dirty="0" smtClean="0"/>
              <a:t> </a:t>
            </a:r>
            <a:r>
              <a:rPr lang="en-GB" sz="800" dirty="0" err="1" smtClean="0"/>
              <a:t>mos</a:t>
            </a:r>
            <a:r>
              <a:rPr lang="en-GB" sz="800" dirty="0" smtClean="0"/>
              <a:t> </a:t>
            </a:r>
            <a:r>
              <a:rPr lang="en-GB" sz="800" dirty="0" err="1" smtClean="0"/>
              <a:t>jetë</a:t>
            </a:r>
            <a:r>
              <a:rPr lang="en-GB" sz="800" dirty="0" smtClean="0"/>
              <a:t> </a:t>
            </a:r>
            <a:r>
              <a:rPr lang="en-GB" sz="800" dirty="0" err="1" smtClean="0"/>
              <a:t>për</a:t>
            </a:r>
            <a:r>
              <a:rPr lang="en-GB" sz="800" dirty="0" smtClean="0"/>
              <a:t> </a:t>
            </a:r>
            <a:r>
              <a:rPr lang="en-GB" sz="800" dirty="0" err="1" smtClean="0"/>
              <a:t>arsye</a:t>
            </a:r>
            <a:r>
              <a:rPr lang="en-GB" sz="800" dirty="0" smtClean="0"/>
              <a:t> </a:t>
            </a:r>
            <a:r>
              <a:rPr lang="en-GB" sz="800" dirty="0" err="1" smtClean="0"/>
              <a:t>jkomerciale</a:t>
            </a:r>
            <a:r>
              <a:rPr lang="en-GB" sz="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GB" sz="800" dirty="0" smtClean="0"/>
          </a:p>
          <a:p>
            <a:pPr eaLnBrk="1" hangingPunct="1">
              <a:lnSpc>
                <a:spcPct val="80000"/>
              </a:lnSpc>
            </a:pPr>
            <a:r>
              <a:rPr lang="en-GB" sz="800" dirty="0" err="1" smtClean="0"/>
              <a:t>Fairtrade</a:t>
            </a:r>
            <a:r>
              <a:rPr lang="en-GB" sz="800" dirty="0" smtClean="0"/>
              <a:t> International, e </a:t>
            </a:r>
            <a:r>
              <a:rPr lang="en-GB" sz="800" dirty="0" err="1" smtClean="0"/>
              <a:t>cila</a:t>
            </a:r>
            <a:r>
              <a:rPr lang="en-GB" sz="800" dirty="0" smtClean="0"/>
              <a:t> </a:t>
            </a:r>
            <a:r>
              <a:rPr lang="en-GB" sz="800" dirty="0" err="1" smtClean="0"/>
              <a:t>bën</a:t>
            </a:r>
            <a:r>
              <a:rPr lang="en-GB" sz="800" dirty="0" smtClean="0"/>
              <a:t> </a:t>
            </a:r>
            <a:r>
              <a:rPr lang="en-GB" sz="800" dirty="0" err="1" smtClean="0"/>
              <a:t>fushatë</a:t>
            </a:r>
            <a:r>
              <a:rPr lang="en-GB" sz="800" dirty="0" smtClean="0"/>
              <a:t> </a:t>
            </a:r>
            <a:r>
              <a:rPr lang="en-GB" sz="800" dirty="0" err="1" smtClean="0"/>
              <a:t>për</a:t>
            </a:r>
            <a:r>
              <a:rPr lang="en-GB" sz="800" dirty="0" smtClean="0"/>
              <a:t> </a:t>
            </a:r>
            <a:r>
              <a:rPr lang="en-GB" sz="800" dirty="0" err="1" smtClean="0"/>
              <a:t>produktet</a:t>
            </a:r>
            <a:r>
              <a:rPr lang="en-GB" sz="800" dirty="0" smtClean="0"/>
              <a:t> </a:t>
            </a:r>
            <a:r>
              <a:rPr lang="en-GB" sz="800" dirty="0" err="1" smtClean="0"/>
              <a:t>që</a:t>
            </a:r>
            <a:r>
              <a:rPr lang="en-GB" sz="800" baseline="0" dirty="0" smtClean="0"/>
              <a:t> </a:t>
            </a:r>
            <a:r>
              <a:rPr lang="en-GB" sz="800" dirty="0" err="1" smtClean="0"/>
              <a:t>tregtohen</a:t>
            </a:r>
            <a:r>
              <a:rPr lang="en-GB" sz="800" dirty="0" smtClean="0"/>
              <a:t> </a:t>
            </a:r>
            <a:r>
              <a:rPr lang="en-GB" sz="800" dirty="0" err="1" smtClean="0"/>
              <a:t>mem</a:t>
            </a:r>
            <a:r>
              <a:rPr lang="en-GB" sz="800" dirty="0" smtClean="0"/>
              <a:t> </a:t>
            </a:r>
            <a:r>
              <a:rPr lang="en-GB" sz="800" dirty="0" err="1" smtClean="0"/>
              <a:t>ndershmëri</a:t>
            </a:r>
            <a:r>
              <a:rPr lang="en-GB" sz="800" dirty="0" smtClean="0"/>
              <a:t>, </a:t>
            </a:r>
            <a:r>
              <a:rPr lang="en-GB" sz="800" dirty="0" err="1" smtClean="0"/>
              <a:t>të</a:t>
            </a:r>
            <a:r>
              <a:rPr lang="en-GB" sz="800" dirty="0" smtClean="0"/>
              <a:t> </a:t>
            </a:r>
            <a:r>
              <a:rPr lang="en-GB" sz="800" dirty="0" err="1" smtClean="0"/>
              <a:t>tilla</a:t>
            </a:r>
            <a:r>
              <a:rPr lang="en-GB" sz="800" dirty="0" smtClean="0"/>
              <a:t> </a:t>
            </a:r>
            <a:r>
              <a:rPr lang="en-GB" sz="800" dirty="0" err="1" smtClean="0"/>
              <a:t>si</a:t>
            </a:r>
            <a:r>
              <a:rPr lang="en-GB" sz="800" dirty="0" smtClean="0"/>
              <a:t> </a:t>
            </a:r>
            <a:r>
              <a:rPr lang="en-GB" sz="800" dirty="0" err="1" smtClean="0"/>
              <a:t>kafja</a:t>
            </a:r>
            <a:r>
              <a:rPr lang="en-GB" sz="800" dirty="0" smtClean="0"/>
              <a:t>, </a:t>
            </a:r>
            <a:r>
              <a:rPr lang="en-GB" sz="800" dirty="0" err="1" smtClean="0"/>
              <a:t>dhe</a:t>
            </a:r>
            <a:r>
              <a:rPr lang="en-GB" sz="800" dirty="0" smtClean="0"/>
              <a:t> </a:t>
            </a:r>
            <a:r>
              <a:rPr lang="en-GB" sz="800" dirty="0" err="1" smtClean="0"/>
              <a:t>Këshilli</a:t>
            </a:r>
            <a:r>
              <a:rPr lang="en-GB" sz="800" dirty="0" smtClean="0"/>
              <a:t> </a:t>
            </a:r>
            <a:r>
              <a:rPr lang="en-GB" sz="800" dirty="0" err="1" smtClean="0"/>
              <a:t>për</a:t>
            </a:r>
            <a:r>
              <a:rPr lang="en-GB" sz="800" dirty="0" smtClean="0"/>
              <a:t> </a:t>
            </a:r>
            <a:r>
              <a:rPr lang="en-GB" sz="800" dirty="0" err="1" smtClean="0"/>
              <a:t>Mbikëqyrjen</a:t>
            </a:r>
            <a:r>
              <a:rPr lang="en-GB" sz="800" dirty="0" smtClean="0"/>
              <a:t> e </a:t>
            </a:r>
            <a:r>
              <a:rPr lang="en-GB" sz="800" dirty="0" err="1" smtClean="0"/>
              <a:t>Pyjeve</a:t>
            </a:r>
            <a:r>
              <a:rPr lang="en-GB" sz="800" dirty="0" smtClean="0"/>
              <a:t> </a:t>
            </a:r>
            <a:r>
              <a:rPr lang="en-GB" sz="800" dirty="0" err="1" smtClean="0"/>
              <a:t>drejtohen</a:t>
            </a:r>
            <a:r>
              <a:rPr lang="en-GB" sz="800" dirty="0" smtClean="0"/>
              <a:t> </a:t>
            </a:r>
            <a:r>
              <a:rPr lang="en-GB" sz="800" dirty="0" err="1" smtClean="0"/>
              <a:t>për</a:t>
            </a:r>
            <a:r>
              <a:rPr lang="en-GB" sz="800" dirty="0" smtClean="0"/>
              <a:t> </a:t>
            </a:r>
            <a:r>
              <a:rPr lang="en-GB" sz="800" dirty="0" err="1" smtClean="0"/>
              <a:t>përfitim</a:t>
            </a:r>
            <a:r>
              <a:rPr lang="en-GB" sz="800" dirty="0" smtClean="0"/>
              <a:t> </a:t>
            </a:r>
            <a:r>
              <a:rPr lang="en-GB" sz="800" dirty="0" err="1" smtClean="0"/>
              <a:t>publik</a:t>
            </a:r>
            <a:r>
              <a:rPr lang="en-GB" sz="800" dirty="0" smtClean="0"/>
              <a:t> </a:t>
            </a:r>
            <a:r>
              <a:rPr lang="en-GB" sz="800" dirty="0" err="1" smtClean="0"/>
              <a:t>dhe</a:t>
            </a:r>
            <a:r>
              <a:rPr lang="en-GB" sz="800" dirty="0" smtClean="0"/>
              <a:t> </a:t>
            </a:r>
            <a:r>
              <a:rPr lang="en-GB" sz="800" dirty="0" err="1" smtClean="0"/>
              <a:t>jo</a:t>
            </a:r>
            <a:r>
              <a:rPr lang="en-GB" sz="800" dirty="0" smtClean="0"/>
              <a:t> </a:t>
            </a:r>
            <a:r>
              <a:rPr lang="en-GB" sz="800" dirty="0" err="1" smtClean="0"/>
              <a:t>për</a:t>
            </a:r>
            <a:r>
              <a:rPr lang="en-GB" sz="800" dirty="0" smtClean="0"/>
              <a:t> </a:t>
            </a:r>
            <a:r>
              <a:rPr lang="en-GB" sz="800" dirty="0" err="1" smtClean="0"/>
              <a:t>përfitim</a:t>
            </a:r>
            <a:r>
              <a:rPr lang="en-GB" sz="800" dirty="0" smtClean="0"/>
              <a:t> </a:t>
            </a:r>
            <a:r>
              <a:rPr lang="en-GB" sz="800" dirty="0" err="1" smtClean="0"/>
              <a:t>monetar</a:t>
            </a:r>
            <a:r>
              <a:rPr lang="en-GB" sz="800" dirty="0" smtClean="0"/>
              <a:t>. Ata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licencës</a:t>
            </a:r>
            <a:r>
              <a:rPr lang="en-GB" sz="800" dirty="0" smtClean="0"/>
              <a:t> </a:t>
            </a:r>
            <a:r>
              <a:rPr lang="en-GB" sz="800" dirty="0" err="1" smtClean="0"/>
              <a:t>markat</a:t>
            </a:r>
            <a:r>
              <a:rPr lang="en-GB" sz="800" dirty="0" smtClean="0"/>
              <a:t> e tyre </a:t>
            </a:r>
            <a:r>
              <a:rPr lang="en-GB" sz="800" dirty="0" err="1" smtClean="0"/>
              <a:t>tregtare</a:t>
            </a:r>
            <a:r>
              <a:rPr lang="en-GB" sz="800" dirty="0" smtClean="0"/>
              <a:t>, </a:t>
            </a:r>
            <a:r>
              <a:rPr lang="en-GB" sz="800" dirty="0" err="1" smtClean="0"/>
              <a:t>përfshirë</a:t>
            </a:r>
            <a:r>
              <a:rPr lang="en-GB" sz="800" dirty="0" smtClean="0"/>
              <a:t> </a:t>
            </a:r>
            <a:r>
              <a:rPr lang="en-GB" sz="800" dirty="0" err="1" smtClean="0"/>
              <a:t>dhe</a:t>
            </a:r>
            <a:r>
              <a:rPr lang="en-GB" sz="800" dirty="0" smtClean="0"/>
              <a:t> </a:t>
            </a:r>
            <a:r>
              <a:rPr lang="en-GB" sz="800" dirty="0" err="1" smtClean="0"/>
              <a:t>Fairtrade</a:t>
            </a:r>
            <a:r>
              <a:rPr lang="en-GB" sz="800" dirty="0" smtClean="0"/>
              <a:t>-in </a:t>
            </a:r>
            <a:r>
              <a:rPr lang="en-GB" sz="800" dirty="0" err="1" smtClean="0"/>
              <a:t>dhe</a:t>
            </a:r>
            <a:r>
              <a:rPr lang="en-GB" sz="800" dirty="0" smtClean="0"/>
              <a:t> FSC-</a:t>
            </a:r>
            <a:r>
              <a:rPr lang="en-GB" sz="800" dirty="0" err="1" smtClean="0"/>
              <a:t>në</a:t>
            </a:r>
            <a:r>
              <a:rPr lang="en-GB" sz="800" dirty="0" smtClean="0"/>
              <a:t>, </a:t>
            </a:r>
            <a:r>
              <a:rPr lang="en-GB" sz="800" dirty="0" err="1" smtClean="0"/>
              <a:t>vetëm</a:t>
            </a:r>
            <a:r>
              <a:rPr lang="en-GB" sz="800" dirty="0" smtClean="0"/>
              <a:t> </a:t>
            </a:r>
            <a:r>
              <a:rPr lang="en-GB" sz="800" dirty="0" err="1" smtClean="0"/>
              <a:t>për</a:t>
            </a:r>
            <a:r>
              <a:rPr lang="en-GB" sz="800" dirty="0" smtClean="0"/>
              <a:t> </a:t>
            </a:r>
            <a:r>
              <a:rPr lang="en-GB" sz="800" dirty="0" err="1" smtClean="0"/>
              <a:t>ato</a:t>
            </a:r>
            <a:r>
              <a:rPr lang="en-GB" sz="800" dirty="0" smtClean="0"/>
              <a:t> </a:t>
            </a:r>
            <a:r>
              <a:rPr lang="en-GB" sz="800" dirty="0" err="1" smtClean="0"/>
              <a:t>kompani</a:t>
            </a:r>
            <a:r>
              <a:rPr lang="en-GB" sz="800" dirty="0" smtClean="0"/>
              <a:t> </a:t>
            </a:r>
            <a:r>
              <a:rPr lang="en-GB" sz="800" dirty="0" err="1" smtClean="0"/>
              <a:t>që</a:t>
            </a:r>
            <a:r>
              <a:rPr lang="en-GB" sz="800" dirty="0" smtClean="0"/>
              <a:t> </a:t>
            </a:r>
            <a:r>
              <a:rPr lang="en-GB" sz="800" dirty="0" err="1" smtClean="0"/>
              <a:t>janë</a:t>
            </a:r>
            <a:r>
              <a:rPr lang="en-GB" sz="800" dirty="0" smtClean="0"/>
              <a:t> </a:t>
            </a:r>
            <a:r>
              <a:rPr lang="en-GB" sz="800" dirty="0" err="1" smtClean="0"/>
              <a:t>të</a:t>
            </a:r>
            <a:r>
              <a:rPr lang="en-GB" sz="800" dirty="0" smtClean="0"/>
              <a:t> </a:t>
            </a:r>
            <a:r>
              <a:rPr lang="en-GB" sz="800" dirty="0" err="1" smtClean="0"/>
              <a:t>përgatitura</a:t>
            </a:r>
            <a:r>
              <a:rPr lang="en-GB" sz="800" dirty="0" smtClean="0"/>
              <a:t> </a:t>
            </a:r>
            <a:r>
              <a:rPr lang="en-GB" sz="800" dirty="0" err="1" smtClean="0"/>
              <a:t>për</a:t>
            </a:r>
            <a:r>
              <a:rPr lang="en-GB" sz="800" dirty="0" smtClean="0"/>
              <a:t> </a:t>
            </a:r>
            <a:r>
              <a:rPr lang="en-GB" sz="800" dirty="0" err="1" smtClean="0"/>
              <a:t>të</a:t>
            </a:r>
            <a:r>
              <a:rPr lang="en-GB" sz="800" dirty="0" smtClean="0"/>
              <a:t> </a:t>
            </a:r>
            <a:r>
              <a:rPr lang="en-GB" sz="800" dirty="0" err="1" smtClean="0"/>
              <a:t>përqafuar</a:t>
            </a:r>
            <a:r>
              <a:rPr lang="en-GB" sz="800" dirty="0" smtClean="0"/>
              <a:t> </a:t>
            </a:r>
            <a:r>
              <a:rPr lang="en-GB" sz="800" dirty="0" err="1" smtClean="0"/>
              <a:t>disa</a:t>
            </a:r>
            <a:r>
              <a:rPr lang="en-GB" sz="800" dirty="0" smtClean="0"/>
              <a:t> </a:t>
            </a:r>
            <a:r>
              <a:rPr lang="en-GB" sz="800" dirty="0" err="1" smtClean="0"/>
              <a:t>kritere</a:t>
            </a:r>
            <a:r>
              <a:rPr lang="en-GB" sz="800" dirty="0" smtClean="0"/>
              <a:t> </a:t>
            </a:r>
            <a:r>
              <a:rPr lang="en-GB" sz="800" dirty="0" err="1" smtClean="0"/>
              <a:t>mjedisore</a:t>
            </a:r>
            <a:r>
              <a:rPr lang="en-GB" sz="800" dirty="0" smtClean="0"/>
              <a:t> </a:t>
            </a:r>
            <a:r>
              <a:rPr lang="en-GB" sz="800" dirty="0" err="1" smtClean="0"/>
              <a:t>dhe</a:t>
            </a:r>
            <a:r>
              <a:rPr lang="en-GB" sz="800" dirty="0" smtClean="0"/>
              <a:t> / </a:t>
            </a:r>
            <a:r>
              <a:rPr lang="en-GB" sz="800" dirty="0" err="1" smtClean="0"/>
              <a:t>ose</a:t>
            </a:r>
            <a:r>
              <a:rPr lang="en-GB" sz="800" dirty="0" smtClean="0"/>
              <a:t> morale. </a:t>
            </a:r>
            <a:r>
              <a:rPr lang="en-GB" sz="800" dirty="0" err="1" smtClean="0"/>
              <a:t>Përdorimi</a:t>
            </a:r>
            <a:r>
              <a:rPr lang="en-GB" sz="800" dirty="0" smtClean="0"/>
              <a:t> pa </a:t>
            </a:r>
            <a:r>
              <a:rPr lang="en-GB" sz="800" dirty="0" err="1" smtClean="0"/>
              <a:t>leje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këtyre</a:t>
            </a:r>
            <a:r>
              <a:rPr lang="en-GB" sz="800" dirty="0" smtClean="0"/>
              <a:t> </a:t>
            </a:r>
            <a:r>
              <a:rPr lang="en-GB" sz="800" dirty="0" err="1" smtClean="0"/>
              <a:t>markave</a:t>
            </a:r>
            <a:r>
              <a:rPr lang="en-GB" sz="800" dirty="0" smtClean="0"/>
              <a:t> </a:t>
            </a:r>
            <a:r>
              <a:rPr lang="en-GB" sz="800" dirty="0" err="1" smtClean="0"/>
              <a:t>tregtare</a:t>
            </a:r>
            <a:r>
              <a:rPr lang="en-GB" sz="800" dirty="0" smtClean="0"/>
              <a:t> </a:t>
            </a:r>
            <a:r>
              <a:rPr lang="en-GB" sz="800" dirty="0" err="1" smtClean="0"/>
              <a:t>mund</a:t>
            </a:r>
            <a:r>
              <a:rPr lang="en-GB" sz="800" dirty="0" smtClean="0"/>
              <a:t> </a:t>
            </a:r>
            <a:r>
              <a:rPr lang="en-GB" sz="800" dirty="0" err="1" smtClean="0"/>
              <a:t>të</a:t>
            </a:r>
            <a:r>
              <a:rPr lang="en-GB" sz="800" dirty="0" smtClean="0"/>
              <a:t> </a:t>
            </a:r>
            <a:r>
              <a:rPr lang="en-GB" sz="800" dirty="0" err="1" smtClean="0"/>
              <a:t>parandalohen</a:t>
            </a:r>
            <a:r>
              <a:rPr lang="en-GB" sz="800" dirty="0" smtClean="0"/>
              <a:t> </a:t>
            </a:r>
            <a:r>
              <a:rPr lang="en-GB" sz="800" dirty="0" err="1" smtClean="0"/>
              <a:t>përmes</a:t>
            </a:r>
            <a:r>
              <a:rPr lang="en-GB" sz="800" dirty="0" smtClean="0"/>
              <a:t> </a:t>
            </a:r>
            <a:r>
              <a:rPr lang="en-GB" sz="800" dirty="0" err="1" smtClean="0"/>
              <a:t>sistemit</a:t>
            </a:r>
            <a:r>
              <a:rPr lang="en-GB" sz="800" dirty="0" smtClean="0"/>
              <a:t> </a:t>
            </a:r>
            <a:r>
              <a:rPr lang="en-GB" sz="800" dirty="0" err="1" smtClean="0"/>
              <a:t>të</a:t>
            </a:r>
            <a:r>
              <a:rPr lang="en-GB" sz="800" baseline="0" dirty="0" smtClean="0"/>
              <a:t> </a:t>
            </a:r>
            <a:r>
              <a:rPr lang="en-GB" sz="800" dirty="0" smtClean="0"/>
              <a:t>PI-</a:t>
            </a:r>
            <a:r>
              <a:rPr lang="en-GB" sz="800" dirty="0" err="1" smtClean="0"/>
              <a:t>së</a:t>
            </a:r>
            <a:r>
              <a:rPr lang="en-GB" sz="800" dirty="0" smtClean="0"/>
              <a:t>.</a:t>
            </a:r>
            <a:endParaRPr lang="en-GB" sz="800" dirty="0"/>
          </a:p>
        </p:txBody>
      </p:sp>
      <p:sp>
        <p:nvSpPr>
          <p:cNvPr id="190468" name="Foliennummernplatzhalter 3"/>
          <p:cNvSpPr txBox="1">
            <a:spLocks noGrp="1"/>
          </p:cNvSpPr>
          <p:nvPr/>
        </p:nvSpPr>
        <p:spPr bwMode="auto">
          <a:xfrm>
            <a:off x="3819521" y="9386954"/>
            <a:ext cx="2922672" cy="4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54" tIns="45927" rIns="91854" bIns="45927" anchor="b"/>
          <a:lstStyle/>
          <a:p>
            <a:pPr algn="r" defTabSz="878432"/>
            <a:fld id="{44AB2C82-3598-4B89-BE09-E9F896FD9A25}" type="slidenum">
              <a:rPr lang="de-DE" sz="1300"/>
              <a:pPr algn="r" defTabSz="878432"/>
              <a:t>7</a:t>
            </a:fld>
            <a:endParaRPr lang="de-DE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74BA2-8DB4-4F25-B77C-FAC02B21BC0B}" type="slidenum">
              <a:rPr lang="en-GB"/>
              <a:pPr/>
              <a:t>8</a:t>
            </a:fld>
            <a:endParaRPr lang="en-GB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21029" y="9386954"/>
            <a:ext cx="2922671" cy="4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3" tIns="45426" rIns="90853" bIns="45426" anchor="b"/>
          <a:lstStyle/>
          <a:p>
            <a:pPr algn="r" defTabSz="907358" eaLnBrk="0" hangingPunct="0"/>
            <a:fld id="{CBA6291D-9FDD-43FA-BE71-278B16FE5126}" type="slidenum">
              <a:rPr lang="en-US" sz="1200">
                <a:latin typeface="Times" pitchFamily="18" charset="0"/>
              </a:rPr>
              <a:pPr algn="r" defTabSz="907358" eaLnBrk="0" hangingPunct="0"/>
              <a:t>8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2950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356" y="4692710"/>
            <a:ext cx="4946988" cy="4444353"/>
          </a:xfrm>
          <a:noFill/>
        </p:spPr>
        <p:txBody>
          <a:bodyPr lIns="90853" tIns="45426" rIns="90853" bIns="45426"/>
          <a:lstStyle/>
          <a:p>
            <a:pPr marL="219227" indent="-219227"/>
            <a:endParaRPr lang="en-US" dirty="0" smtClean="0"/>
          </a:p>
          <a:p>
            <a:pPr marL="219227" indent="-219227"/>
            <a:r>
              <a:rPr lang="en-US" dirty="0" err="1" smtClean="0"/>
              <a:t>Kurdo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produkt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suksesshëm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treg</a:t>
            </a:r>
            <a:r>
              <a:rPr lang="en-US" dirty="0" smtClean="0"/>
              <a:t>, </a:t>
            </a:r>
            <a:r>
              <a:rPr lang="en-US" dirty="0" err="1" smtClean="0"/>
              <a:t>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shumë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gjasa</a:t>
            </a:r>
            <a:r>
              <a:rPr lang="en-US" baseline="0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konkurrentët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përpiqen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bëjnë</a:t>
            </a:r>
            <a:r>
              <a:rPr lang="en-US" dirty="0" smtClean="0"/>
              <a:t> </a:t>
            </a:r>
            <a:r>
              <a:rPr lang="en-US" dirty="0" err="1" smtClean="0"/>
              <a:t>produkte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ngjashme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identike</a:t>
            </a:r>
            <a:r>
              <a:rPr lang="en-US" dirty="0" smtClean="0"/>
              <a:t>.</a:t>
            </a:r>
          </a:p>
          <a:p>
            <a:pPr marL="219227" indent="-219227"/>
            <a:endParaRPr lang="en-US" dirty="0" smtClean="0"/>
          </a:p>
          <a:p>
            <a:pPr marL="219227" indent="-219227"/>
            <a:r>
              <a:rPr lang="en-US" dirty="0" err="1" smtClean="0"/>
              <a:t>Novatori</a:t>
            </a:r>
            <a:r>
              <a:rPr lang="en-US" dirty="0" smtClean="0"/>
              <a:t> </a:t>
            </a:r>
            <a:r>
              <a:rPr lang="en-US" dirty="0" err="1" smtClean="0"/>
              <a:t>ndoshta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investuar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mënyrë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konsiderueshme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zhvillimin</a:t>
            </a:r>
            <a:r>
              <a:rPr lang="en-US" dirty="0" smtClean="0"/>
              <a:t> e </a:t>
            </a:r>
            <a:r>
              <a:rPr lang="en-US" dirty="0" err="1" smtClean="0"/>
              <a:t>produktit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, </a:t>
            </a:r>
            <a:r>
              <a:rPr lang="en-US" dirty="0" err="1" smtClean="0"/>
              <a:t>krijimin</a:t>
            </a:r>
            <a:r>
              <a:rPr lang="en-US" dirty="0" smtClean="0"/>
              <a:t> e </a:t>
            </a:r>
            <a:r>
              <a:rPr lang="en-US" dirty="0" err="1" smtClean="0"/>
              <a:t>zinxhirit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furnizimit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prodhimin</a:t>
            </a:r>
            <a:r>
              <a:rPr lang="en-US" dirty="0" smtClean="0"/>
              <a:t>, </a:t>
            </a:r>
            <a:r>
              <a:rPr lang="en-US" dirty="0" err="1" smtClean="0"/>
              <a:t>drejtimin</a:t>
            </a:r>
            <a:r>
              <a:rPr lang="en-US" dirty="0" smtClean="0"/>
              <a:t> e </a:t>
            </a:r>
            <a:r>
              <a:rPr lang="en-US" dirty="0" err="1" smtClean="0"/>
              <a:t>fushatave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marketingut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gjetjen</a:t>
            </a:r>
            <a:r>
              <a:rPr lang="en-US" dirty="0" smtClean="0"/>
              <a:t> e </a:t>
            </a:r>
            <a:r>
              <a:rPr lang="en-US" dirty="0" err="1" smtClean="0"/>
              <a:t>shpërndarësve</a:t>
            </a:r>
            <a:r>
              <a:rPr lang="en-US" dirty="0" smtClean="0"/>
              <a:t>.</a:t>
            </a:r>
          </a:p>
          <a:p>
            <a:pPr marL="219227" indent="-219227"/>
            <a:endParaRPr lang="en-US" dirty="0" smtClean="0"/>
          </a:p>
          <a:p>
            <a:pPr marL="219227" indent="-219227"/>
            <a:r>
              <a:rPr lang="en-US" dirty="0" err="1" smtClean="0"/>
              <a:t>Konkurrentët</a:t>
            </a:r>
            <a:r>
              <a:rPr lang="en-US" dirty="0" smtClean="0"/>
              <a:t> </a:t>
            </a:r>
            <a:r>
              <a:rPr lang="en-US" dirty="0" err="1" smtClean="0"/>
              <a:t>përfitojnë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këto</a:t>
            </a:r>
            <a:r>
              <a:rPr lang="en-US" dirty="0" smtClean="0"/>
              <a:t> </a:t>
            </a:r>
            <a:r>
              <a:rPr lang="en-US" dirty="0" err="1" smtClean="0"/>
              <a:t>përpjekje</a:t>
            </a:r>
            <a:r>
              <a:rPr lang="en-US" dirty="0" smtClean="0"/>
              <a:t>. Ata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qasje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madhe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treg</a:t>
            </a:r>
            <a:r>
              <a:rPr lang="en-US" dirty="0" smtClean="0"/>
              <a:t>,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lidhje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mirë</a:t>
            </a:r>
            <a:r>
              <a:rPr lang="en-US" dirty="0" smtClean="0"/>
              <a:t> me </a:t>
            </a:r>
            <a:r>
              <a:rPr lang="en-US" dirty="0" err="1" smtClean="0"/>
              <a:t>shpërndarësit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burimet</a:t>
            </a:r>
            <a:r>
              <a:rPr lang="en-US" dirty="0" smtClean="0"/>
              <a:t> </a:t>
            </a:r>
            <a:r>
              <a:rPr lang="en-US" dirty="0" err="1" smtClean="0"/>
              <a:t>primare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lira. Si </a:t>
            </a:r>
            <a:r>
              <a:rPr lang="en-US" dirty="0" err="1" smtClean="0"/>
              <a:t>rezultat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kësaj</a:t>
            </a:r>
            <a:r>
              <a:rPr lang="en-US" dirty="0" smtClean="0"/>
              <a:t> 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gjendje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ofrojnë</a:t>
            </a:r>
            <a:r>
              <a:rPr lang="en-US" dirty="0" smtClean="0"/>
              <a:t> </a:t>
            </a:r>
            <a:r>
              <a:rPr lang="en-US" dirty="0" err="1" smtClean="0"/>
              <a:t>produktet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me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çmim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lirë</a:t>
            </a:r>
            <a:r>
              <a:rPr lang="en-US" dirty="0" smtClean="0"/>
              <a:t>.</a:t>
            </a:r>
          </a:p>
          <a:p>
            <a:pPr marL="219227" indent="-219227"/>
            <a:endParaRPr lang="en-US" dirty="0" smtClean="0"/>
          </a:p>
          <a:p>
            <a:pPr marL="219227" indent="-219227"/>
            <a:r>
              <a:rPr lang="en-US" dirty="0" err="1" smtClean="0"/>
              <a:t>Për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këtë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arsye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novatorët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</a:t>
            </a:r>
            <a:r>
              <a:rPr lang="en-US" dirty="0" err="1" smtClean="0"/>
              <a:t>hpikësit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nën</a:t>
            </a:r>
            <a:r>
              <a:rPr lang="en-US" dirty="0" smtClean="0"/>
              <a:t> </a:t>
            </a:r>
            <a:r>
              <a:rPr lang="en-US" dirty="0" err="1" smtClean="0"/>
              <a:t>presion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madh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kenë</a:t>
            </a:r>
            <a:r>
              <a:rPr lang="en-US" dirty="0" smtClean="0"/>
              <a:t> </a:t>
            </a:r>
            <a:r>
              <a:rPr lang="en-US" dirty="0" err="1" smtClean="0"/>
              <a:t>dalë</a:t>
            </a:r>
            <a:r>
              <a:rPr lang="en-US" dirty="0" smtClean="0"/>
              <a:t> </a:t>
            </a:r>
            <a:r>
              <a:rPr lang="en-US" dirty="0" err="1" smtClean="0"/>
              <a:t>jashtë</a:t>
            </a:r>
            <a:r>
              <a:rPr lang="en-US" dirty="0" smtClean="0"/>
              <a:t> </a:t>
            </a:r>
            <a:r>
              <a:rPr lang="en-US" dirty="0" err="1" smtClean="0"/>
              <a:t>biznesi</a:t>
            </a:r>
            <a:r>
              <a:rPr lang="en-US" dirty="0" smtClean="0"/>
              <a:t>, </a:t>
            </a:r>
            <a:r>
              <a:rPr lang="en-US" dirty="0" err="1" smtClean="0"/>
              <a:t>ndërkohë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konkurrentët</a:t>
            </a:r>
            <a:r>
              <a:rPr lang="en-US" dirty="0" smtClean="0"/>
              <a:t> </a:t>
            </a:r>
            <a:r>
              <a:rPr lang="en-US" dirty="0" err="1" smtClean="0"/>
              <a:t>përfitojnë</a:t>
            </a:r>
            <a:r>
              <a:rPr lang="en-US" dirty="0" smtClean="0"/>
              <a:t> pa </a:t>
            </a:r>
            <a:r>
              <a:rPr lang="en-US" dirty="0" err="1" smtClean="0"/>
              <a:t>paguar</a:t>
            </a:r>
            <a:r>
              <a:rPr lang="en-US" dirty="0" smtClean="0"/>
              <a:t> </a:t>
            </a:r>
            <a:r>
              <a:rPr lang="en-US" dirty="0" err="1" smtClean="0"/>
              <a:t>asgjë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tërësisht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kurriz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tyre</a:t>
            </a:r>
            <a:r>
              <a:rPr lang="en-US" dirty="0" smtClean="0"/>
              <a:t>.</a:t>
            </a:r>
          </a:p>
          <a:p>
            <a:pPr marL="219227" indent="-219227"/>
            <a:endParaRPr lang="en-US" dirty="0" smtClean="0"/>
          </a:p>
          <a:p>
            <a:pPr marL="219227" indent="-219227"/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PI-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ekzsiton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t’i</a:t>
            </a:r>
            <a:r>
              <a:rPr lang="en-US" dirty="0" smtClean="0"/>
              <a:t> </a:t>
            </a:r>
            <a:r>
              <a:rPr lang="en-US" dirty="0" err="1" smtClean="0"/>
              <a:t>ndihmuar</a:t>
            </a:r>
            <a:r>
              <a:rPr lang="en-US" dirty="0" smtClean="0"/>
              <a:t> </a:t>
            </a:r>
            <a:r>
              <a:rPr lang="en-US" dirty="0" err="1" smtClean="0"/>
              <a:t>shpikësit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mbrojtnë</a:t>
            </a:r>
            <a:r>
              <a:rPr lang="en-US" dirty="0" smtClean="0"/>
              <a:t> </a:t>
            </a:r>
            <a:r>
              <a:rPr lang="en-US" dirty="0" err="1" smtClean="0"/>
              <a:t>shpikjet</a:t>
            </a:r>
            <a:r>
              <a:rPr lang="en-US" dirty="0" smtClean="0"/>
              <a:t>, </a:t>
            </a:r>
            <a:r>
              <a:rPr lang="en-US" dirty="0" err="1" smtClean="0"/>
              <a:t>dizajnet</a:t>
            </a:r>
            <a:r>
              <a:rPr lang="en-US" dirty="0" smtClean="0"/>
              <a:t>, </a:t>
            </a:r>
            <a:r>
              <a:rPr lang="en-US" dirty="0" err="1" smtClean="0"/>
              <a:t>markat</a:t>
            </a:r>
            <a:r>
              <a:rPr lang="en-US" dirty="0" smtClean="0"/>
              <a:t>, </a:t>
            </a:r>
            <a:r>
              <a:rPr lang="en-US" dirty="0" err="1" smtClean="0"/>
              <a:t>punëve</a:t>
            </a:r>
            <a:r>
              <a:rPr lang="en-US" dirty="0" smtClean="0"/>
              <a:t> </a:t>
            </a:r>
            <a:r>
              <a:rPr lang="en-US" dirty="0" err="1" smtClean="0"/>
              <a:t>artistike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kështu</a:t>
            </a:r>
            <a:r>
              <a:rPr lang="en-US" dirty="0" smtClean="0"/>
              <a:t> me </a:t>
            </a:r>
            <a:r>
              <a:rPr lang="en-US" dirty="0" err="1" smtClean="0"/>
              <a:t>radhë</a:t>
            </a:r>
            <a:r>
              <a:rPr lang="en-US" dirty="0" smtClean="0"/>
              <a:t>. Ai u </a:t>
            </a:r>
            <a:r>
              <a:rPr lang="en-US" dirty="0" err="1" smtClean="0"/>
              <a:t>jep</a:t>
            </a:r>
            <a:r>
              <a:rPr lang="en-US" dirty="0" smtClean="0"/>
              <a:t> </a:t>
            </a:r>
            <a:r>
              <a:rPr lang="en-US" dirty="0" err="1" smtClean="0"/>
              <a:t>atyre</a:t>
            </a:r>
            <a:r>
              <a:rPr lang="en-US" dirty="0" smtClean="0"/>
              <a:t> </a:t>
            </a:r>
            <a:r>
              <a:rPr lang="en-US" dirty="0" err="1" smtClean="0"/>
              <a:t>pronësi</a:t>
            </a:r>
            <a:r>
              <a:rPr lang="en-US" dirty="0" smtClean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punën</a:t>
            </a:r>
            <a:r>
              <a:rPr lang="en-US" dirty="0" smtClean="0"/>
              <a:t> e </a:t>
            </a:r>
            <a:r>
              <a:rPr lang="en-US" dirty="0" err="1" smtClean="0"/>
              <a:t>prodhuar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drejta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përjashtuar</a:t>
            </a:r>
            <a:r>
              <a:rPr lang="en-US" dirty="0" smtClean="0"/>
              <a:t> </a:t>
            </a:r>
            <a:r>
              <a:rPr lang="en-US" dirty="0" err="1" smtClean="0"/>
              <a:t>konkurrentët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prodhimi</a:t>
            </a:r>
            <a:r>
              <a:rPr lang="en-US" dirty="0" smtClean="0"/>
              <a:t>, </a:t>
            </a:r>
            <a:r>
              <a:rPr lang="en-US" dirty="0" err="1" smtClean="0"/>
              <a:t>importimi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shitja</a:t>
            </a:r>
            <a:r>
              <a:rPr lang="en-US" dirty="0" smtClean="0"/>
              <a:t> e </a:t>
            </a:r>
            <a:r>
              <a:rPr lang="en-US" dirty="0" err="1" smtClean="0"/>
              <a:t>mallrave</a:t>
            </a:r>
            <a:r>
              <a:rPr lang="en-US" dirty="0" smtClean="0"/>
              <a:t> false.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512763"/>
            <a:ext cx="4935538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izenplatzhalter 2"/>
          <p:cNvSpPr>
            <a:spLocks noGrp="1"/>
          </p:cNvSpPr>
          <p:nvPr>
            <p:ph type="body" idx="1"/>
          </p:nvPr>
        </p:nvSpPr>
        <p:spPr>
          <a:xfrm>
            <a:off x="459730" y="4349305"/>
            <a:ext cx="5866446" cy="5129633"/>
          </a:xfrm>
        </p:spPr>
        <p:txBody>
          <a:bodyPr lIns="91854" tIns="45927" rIns="91854" bIns="45927"/>
          <a:lstStyle/>
          <a:p>
            <a:pPr eaLnBrk="1" hangingPunct="1"/>
            <a:r>
              <a:rPr lang="en-GB" dirty="0" err="1" smtClean="0"/>
              <a:t>Këtu</a:t>
            </a:r>
            <a:r>
              <a:rPr lang="en-GB" dirty="0" smtClean="0"/>
              <a:t> </a:t>
            </a:r>
            <a:r>
              <a:rPr lang="en-GB" dirty="0" err="1" smtClean="0"/>
              <a:t>jepen</a:t>
            </a:r>
            <a:r>
              <a:rPr lang="en-GB" dirty="0" smtClean="0"/>
              <a:t> </a:t>
            </a:r>
            <a:r>
              <a:rPr lang="en-GB" dirty="0" err="1" smtClean="0"/>
              <a:t>disa</a:t>
            </a:r>
            <a:r>
              <a:rPr lang="en-GB" dirty="0" smtClean="0"/>
              <a:t> </a:t>
            </a:r>
            <a:r>
              <a:rPr lang="en-GB" dirty="0" err="1" smtClean="0"/>
              <a:t>shembuj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vlerës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pronësisë</a:t>
            </a:r>
            <a:r>
              <a:rPr lang="en-GB" dirty="0" smtClean="0"/>
              <a:t> </a:t>
            </a:r>
            <a:r>
              <a:rPr lang="en-GB" dirty="0" err="1" smtClean="0"/>
              <a:t>intelektuale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Sipas</a:t>
            </a:r>
            <a:r>
              <a:rPr lang="en-GB" dirty="0" smtClean="0"/>
              <a:t> </a:t>
            </a:r>
            <a:r>
              <a:rPr lang="en-GB" dirty="0" err="1" smtClean="0"/>
              <a:t>kompanive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hulumtimit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tregut</a:t>
            </a:r>
            <a:r>
              <a:rPr lang="en-GB" dirty="0" smtClean="0"/>
              <a:t>, </a:t>
            </a:r>
            <a:r>
              <a:rPr lang="en-GB" dirty="0" err="1" smtClean="0"/>
              <a:t>marka</a:t>
            </a:r>
            <a:r>
              <a:rPr lang="en-GB" dirty="0" smtClean="0"/>
              <a:t> Coca-Cola –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marka</a:t>
            </a:r>
            <a:r>
              <a:rPr lang="en-GB" baseline="0" dirty="0" smtClean="0"/>
              <a:t> </a:t>
            </a:r>
            <a:r>
              <a:rPr lang="en-GB" dirty="0" smtClean="0"/>
              <a:t> e </a:t>
            </a:r>
            <a:r>
              <a:rPr lang="en-GB" dirty="0" err="1" smtClean="0"/>
              <a:t>saj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 – </a:t>
            </a:r>
            <a:r>
              <a:rPr lang="en-GB" dirty="0" err="1" smtClean="0"/>
              <a:t>kanë</a:t>
            </a:r>
            <a:r>
              <a:rPr lang="en-GB" dirty="0" smtClean="0"/>
              <a:t> </a:t>
            </a:r>
            <a:r>
              <a:rPr lang="en-GB" dirty="0" err="1" smtClean="0"/>
              <a:t>vlerë</a:t>
            </a:r>
            <a:r>
              <a:rPr lang="en-GB" dirty="0" smtClean="0"/>
              <a:t> </a:t>
            </a:r>
            <a:r>
              <a:rPr lang="en-GB" dirty="0" err="1" smtClean="0"/>
              <a:t>prej</a:t>
            </a:r>
            <a:r>
              <a:rPr lang="en-GB" dirty="0" smtClean="0"/>
              <a:t> </a:t>
            </a:r>
            <a:r>
              <a:rPr lang="en-GB" dirty="0" err="1" smtClean="0"/>
              <a:t>rreth</a:t>
            </a:r>
            <a:r>
              <a:rPr lang="en-GB" dirty="0" smtClean="0"/>
              <a:t> 58.7 </a:t>
            </a:r>
            <a:r>
              <a:rPr lang="en-GB" dirty="0" err="1" smtClean="0"/>
              <a:t>miliardë</a:t>
            </a:r>
            <a:r>
              <a:rPr lang="en-GB" dirty="0" smtClean="0"/>
              <a:t> euro (78.4 </a:t>
            </a:r>
            <a:r>
              <a:rPr lang="en-GB" dirty="0" err="1" smtClean="0"/>
              <a:t>miliardë</a:t>
            </a:r>
            <a:r>
              <a:rPr lang="en-GB" dirty="0" smtClean="0"/>
              <a:t> </a:t>
            </a:r>
            <a:r>
              <a:rPr lang="en-GB" dirty="0" err="1" smtClean="0"/>
              <a:t>dollarë</a:t>
            </a:r>
            <a:r>
              <a:rPr lang="en-GB" dirty="0" smtClean="0"/>
              <a:t>).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Më</a:t>
            </a:r>
            <a:r>
              <a:rPr lang="en-GB" dirty="0" smtClean="0"/>
              <a:t> </a:t>
            </a:r>
            <a:r>
              <a:rPr lang="en-GB" dirty="0" err="1" smtClean="0"/>
              <a:t>shumë</a:t>
            </a:r>
            <a:r>
              <a:rPr lang="en-GB" dirty="0" smtClean="0"/>
              <a:t> se 100 </a:t>
            </a:r>
            <a:r>
              <a:rPr lang="en-GB" dirty="0" err="1" smtClean="0"/>
              <a:t>milionë</a:t>
            </a:r>
            <a:r>
              <a:rPr lang="en-GB" dirty="0" smtClean="0"/>
              <a:t> </a:t>
            </a:r>
            <a:r>
              <a:rPr lang="en-GB" dirty="0" err="1" smtClean="0"/>
              <a:t>njësi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riprodhuesin</a:t>
            </a:r>
            <a:r>
              <a:rPr lang="en-GB" dirty="0" smtClean="0"/>
              <a:t> </a:t>
            </a:r>
            <a:r>
              <a:rPr lang="en-US" i="1" dirty="0" smtClean="0"/>
              <a:t>Apple iPod touch music player </a:t>
            </a:r>
            <a:r>
              <a:rPr lang="en-GB" dirty="0" err="1" smtClean="0"/>
              <a:t>janë</a:t>
            </a:r>
            <a:r>
              <a:rPr lang="en-GB" dirty="0" smtClean="0"/>
              <a:t> </a:t>
            </a:r>
            <a:r>
              <a:rPr lang="en-GB" dirty="0" err="1" smtClean="0"/>
              <a:t>shitur</a:t>
            </a:r>
            <a:r>
              <a:rPr lang="en-GB" dirty="0" smtClean="0"/>
              <a:t> </a:t>
            </a:r>
            <a:r>
              <a:rPr lang="en-GB" dirty="0" err="1" smtClean="0"/>
              <a:t>që</a:t>
            </a:r>
            <a:r>
              <a:rPr lang="en-GB" dirty="0" smtClean="0"/>
              <a:t> </a:t>
            </a:r>
            <a:r>
              <a:rPr lang="en-GB" dirty="0" err="1" smtClean="0"/>
              <a:t>prej</a:t>
            </a:r>
            <a:r>
              <a:rPr lang="en-GB" dirty="0" smtClean="0"/>
              <a:t> </a:t>
            </a:r>
            <a:r>
              <a:rPr lang="en-GB" dirty="0" err="1" smtClean="0"/>
              <a:t>hedhjes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tij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treg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vitin</a:t>
            </a:r>
            <a:r>
              <a:rPr lang="en-GB" dirty="0" smtClean="0"/>
              <a:t> 2007 </a:t>
            </a:r>
            <a:r>
              <a:rPr lang="en-GB" dirty="0" err="1" smtClean="0"/>
              <a:t>deri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vitin</a:t>
            </a:r>
            <a:r>
              <a:rPr lang="en-GB" dirty="0" smtClean="0"/>
              <a:t> 2013. iPod-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e </a:t>
            </a:r>
            <a:r>
              <a:rPr lang="en-GB" dirty="0" err="1" smtClean="0"/>
              <a:t>mbrojtur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</a:t>
            </a:r>
            <a:r>
              <a:rPr lang="en-GB" dirty="0" err="1" smtClean="0"/>
              <a:t>markat</a:t>
            </a:r>
            <a:r>
              <a:rPr lang="en-GB" dirty="0" smtClean="0"/>
              <a:t> </a:t>
            </a:r>
            <a:r>
              <a:rPr lang="en-GB" dirty="0" err="1" smtClean="0"/>
              <a:t>tregtare</a:t>
            </a:r>
            <a:r>
              <a:rPr lang="en-GB" dirty="0" smtClean="0"/>
              <a:t>, </a:t>
            </a:r>
            <a:r>
              <a:rPr lang="en-GB" dirty="0" err="1" smtClean="0"/>
              <a:t>dizajnet</a:t>
            </a:r>
            <a:r>
              <a:rPr lang="en-GB" baseline="0" dirty="0" smtClean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regjistruara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patentat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ndërfaqen</a:t>
            </a:r>
            <a:r>
              <a:rPr lang="en-GB" dirty="0" smtClean="0"/>
              <a:t> e </a:t>
            </a:r>
            <a:r>
              <a:rPr lang="en-GB" dirty="0" err="1" smtClean="0"/>
              <a:t>përdoruesit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Harry </a:t>
            </a:r>
            <a:r>
              <a:rPr lang="en-GB" dirty="0" err="1" smtClean="0"/>
              <a:t>Potte;r</a:t>
            </a:r>
            <a:r>
              <a:rPr lang="en-GB" dirty="0" smtClean="0"/>
              <a:t> </a:t>
            </a:r>
            <a:r>
              <a:rPr lang="en-GB" dirty="0" err="1" smtClean="0"/>
              <a:t>autorja</a:t>
            </a:r>
            <a:r>
              <a:rPr lang="en-GB" dirty="0" smtClean="0"/>
              <a:t> J.K. Rowling e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konvertuar</a:t>
            </a:r>
            <a:r>
              <a:rPr lang="en-GB" dirty="0" smtClean="0"/>
              <a:t> </a:t>
            </a:r>
            <a:r>
              <a:rPr lang="en-GB" dirty="0" err="1" smtClean="0"/>
              <a:t>imagjinatën</a:t>
            </a:r>
            <a:r>
              <a:rPr lang="en-GB" dirty="0" smtClean="0"/>
              <a:t> e </a:t>
            </a:r>
            <a:r>
              <a:rPr lang="en-GB" dirty="0" err="1" smtClean="0"/>
              <a:t>saj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ekuivalentin</a:t>
            </a:r>
            <a:r>
              <a:rPr lang="en-GB" dirty="0" smtClean="0"/>
              <a:t> e 22 000 kg </a:t>
            </a:r>
            <a:r>
              <a:rPr lang="en-GB" dirty="0" err="1" smtClean="0"/>
              <a:t>ari</a:t>
            </a:r>
            <a:r>
              <a:rPr lang="en-GB" dirty="0" smtClean="0"/>
              <a:t> – a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kjo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magji</a:t>
            </a:r>
            <a:r>
              <a:rPr lang="en-GB" baseline="0" dirty="0" smtClean="0"/>
              <a:t> e </a:t>
            </a:r>
            <a:r>
              <a:rPr lang="en-GB" baseline="0" dirty="0" err="1" smtClean="0"/>
              <a:t>vërtetë</a:t>
            </a:r>
            <a:r>
              <a:rPr lang="en-GB" baseline="0" dirty="0" smtClean="0"/>
              <a:t> e PI-</a:t>
            </a:r>
            <a:r>
              <a:rPr lang="en-GB" baseline="0" dirty="0" err="1" smtClean="0"/>
              <a:t>së</a:t>
            </a:r>
            <a:r>
              <a:rPr lang="en-GB" dirty="0" smtClean="0"/>
              <a:t>! </a:t>
            </a:r>
            <a:r>
              <a:rPr lang="en-GB" dirty="0" err="1" smtClean="0"/>
              <a:t>Ajo</a:t>
            </a:r>
            <a:r>
              <a:rPr lang="en-GB" dirty="0" smtClean="0"/>
              <a:t> </a:t>
            </a:r>
            <a:r>
              <a:rPr lang="en-GB" dirty="0" err="1" smtClean="0"/>
              <a:t>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fituar</a:t>
            </a:r>
            <a:r>
              <a:rPr lang="en-GB" dirty="0" smtClean="0"/>
              <a:t> 910 </a:t>
            </a:r>
            <a:r>
              <a:rPr lang="en-GB" dirty="0" err="1" smtClean="0"/>
              <a:t>milionë</a:t>
            </a:r>
            <a:r>
              <a:rPr lang="en-GB" dirty="0" smtClean="0"/>
              <a:t> </a:t>
            </a:r>
            <a:r>
              <a:rPr lang="en-GB" dirty="0" err="1" smtClean="0"/>
              <a:t>dollarë</a:t>
            </a:r>
            <a:r>
              <a:rPr lang="en-GB" dirty="0" smtClean="0"/>
              <a:t> - </a:t>
            </a:r>
            <a:r>
              <a:rPr lang="en-GB" dirty="0" err="1" smtClean="0"/>
              <a:t>rreth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miliard</a:t>
            </a:r>
            <a:r>
              <a:rPr lang="en-GB" dirty="0" smtClean="0"/>
              <a:t> </a:t>
            </a:r>
            <a:r>
              <a:rPr lang="en-GB" dirty="0" err="1" smtClean="0"/>
              <a:t>dollarë</a:t>
            </a:r>
            <a:r>
              <a:rPr lang="en-GB" dirty="0" smtClean="0"/>
              <a:t>,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rreth</a:t>
            </a:r>
            <a:r>
              <a:rPr lang="en-GB" dirty="0" smtClean="0"/>
              <a:t> 681 </a:t>
            </a:r>
            <a:r>
              <a:rPr lang="en-GB" dirty="0" err="1" smtClean="0"/>
              <a:t>milionë</a:t>
            </a:r>
            <a:r>
              <a:rPr lang="en-GB" dirty="0" smtClean="0"/>
              <a:t> euro - </a:t>
            </a:r>
            <a:r>
              <a:rPr lang="en-GB" dirty="0" err="1" smtClean="0"/>
              <a:t>nga</a:t>
            </a:r>
            <a:r>
              <a:rPr lang="en-GB" dirty="0" smtClean="0"/>
              <a:t> e </a:t>
            </a:r>
            <a:r>
              <a:rPr lang="en-GB" dirty="0" err="1" smtClean="0"/>
              <a:t>drejta</a:t>
            </a:r>
            <a:r>
              <a:rPr lang="en-GB" dirty="0" smtClean="0"/>
              <a:t> e </a:t>
            </a:r>
            <a:r>
              <a:rPr lang="en-GB" dirty="0" err="1" smtClean="0"/>
              <a:t>autorit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. </a:t>
            </a:r>
            <a:r>
              <a:rPr lang="en-GB" dirty="0" err="1" smtClean="0"/>
              <a:t>Markë</a:t>
            </a:r>
            <a:r>
              <a:rPr lang="en-GB" dirty="0" smtClean="0"/>
              <a:t> Harry Potter </a:t>
            </a:r>
            <a:r>
              <a:rPr lang="en-GB" dirty="0" err="1" smtClean="0"/>
              <a:t>është</a:t>
            </a:r>
            <a:r>
              <a:rPr lang="en-GB" dirty="0" smtClean="0"/>
              <a:t> </a:t>
            </a:r>
            <a:r>
              <a:rPr lang="en-GB" dirty="0" err="1" smtClean="0"/>
              <a:t>vlerësuar</a:t>
            </a:r>
            <a:r>
              <a:rPr lang="en-GB" dirty="0" smtClean="0"/>
              <a:t> me </a:t>
            </a:r>
            <a:r>
              <a:rPr lang="en-GB" dirty="0" err="1" smtClean="0"/>
              <a:t>vlerën</a:t>
            </a:r>
            <a:r>
              <a:rPr lang="en-GB" dirty="0" smtClean="0"/>
              <a:t> 15 </a:t>
            </a:r>
            <a:r>
              <a:rPr lang="en-GB" dirty="0" err="1" smtClean="0"/>
              <a:t>miliardë</a:t>
            </a:r>
            <a:r>
              <a:rPr lang="en-GB" dirty="0" smtClean="0"/>
              <a:t> </a:t>
            </a:r>
            <a:r>
              <a:rPr lang="en-GB" dirty="0" err="1" smtClean="0"/>
              <a:t>dollarë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amerikanë</a:t>
            </a:r>
            <a:r>
              <a:rPr lang="en-GB" dirty="0" smtClean="0"/>
              <a:t> (EUR 11.2 </a:t>
            </a:r>
            <a:r>
              <a:rPr lang="en-GB" dirty="0" err="1" smtClean="0"/>
              <a:t>miliardë</a:t>
            </a:r>
            <a:r>
              <a:rPr lang="en-GB" dirty="0" smtClean="0"/>
              <a:t>).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vitin</a:t>
            </a:r>
            <a:r>
              <a:rPr lang="en-GB" dirty="0" smtClean="0"/>
              <a:t> 1991, Kodak </a:t>
            </a:r>
            <a:r>
              <a:rPr lang="en-GB" dirty="0" err="1" smtClean="0"/>
              <a:t>kishte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paguar</a:t>
            </a:r>
            <a:r>
              <a:rPr lang="en-GB" dirty="0" smtClean="0"/>
              <a:t> </a:t>
            </a:r>
            <a:r>
              <a:rPr lang="en-GB" dirty="0" err="1" smtClean="0"/>
              <a:t>siguruan</a:t>
            </a:r>
            <a:r>
              <a:rPr lang="en-GB" dirty="0" smtClean="0"/>
              <a:t> 692 </a:t>
            </a:r>
            <a:r>
              <a:rPr lang="en-GB" dirty="0" err="1" smtClean="0"/>
              <a:t>milion</a:t>
            </a:r>
            <a:r>
              <a:rPr lang="en-GB" dirty="0" smtClean="0"/>
              <a:t> euro (925 </a:t>
            </a:r>
            <a:r>
              <a:rPr lang="en-GB" dirty="0" err="1" smtClean="0"/>
              <a:t>milionë</a:t>
            </a:r>
            <a:r>
              <a:rPr lang="en-GB" dirty="0" smtClean="0"/>
              <a:t> </a:t>
            </a:r>
            <a:r>
              <a:rPr lang="en-GB" dirty="0" err="1" smtClean="0"/>
              <a:t>dollarë</a:t>
            </a:r>
            <a:r>
              <a:rPr lang="en-GB" dirty="0" smtClean="0"/>
              <a:t>) </a:t>
            </a:r>
            <a:r>
              <a:rPr lang="en-GB" dirty="0" err="1" smtClean="0"/>
              <a:t>për</a:t>
            </a:r>
            <a:r>
              <a:rPr lang="en-GB" dirty="0" smtClean="0"/>
              <a:t> Polaroid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përdorimin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mënyrë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paligjshme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shpikjes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patentuar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Polaroid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aparatet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fotografike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çastit</a:t>
            </a:r>
            <a:r>
              <a:rPr lang="en-GB" dirty="0" smtClean="0"/>
              <a:t>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vitin</a:t>
            </a:r>
            <a:r>
              <a:rPr lang="en-GB" dirty="0" smtClean="0"/>
              <a:t> 1991, </a:t>
            </a:r>
            <a:r>
              <a:rPr lang="en-GB" dirty="0" err="1" smtClean="0"/>
              <a:t>kompania</a:t>
            </a:r>
            <a:r>
              <a:rPr lang="en-GB" dirty="0" smtClean="0"/>
              <a:t> Biotech Corporation </a:t>
            </a:r>
            <a:r>
              <a:rPr lang="en-GB" dirty="0" err="1" smtClean="0"/>
              <a:t>Cetus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shiti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drejtat</a:t>
            </a:r>
            <a:r>
              <a:rPr lang="en-GB" dirty="0" smtClean="0"/>
              <a:t> e </a:t>
            </a:r>
            <a:r>
              <a:rPr lang="en-GB" dirty="0" err="1" smtClean="0"/>
              <a:t>patentave</a:t>
            </a:r>
            <a:r>
              <a:rPr lang="en-GB" dirty="0" smtClean="0"/>
              <a:t> PCR-</a:t>
            </a:r>
            <a:r>
              <a:rPr lang="en-GB" dirty="0" err="1" smtClean="0"/>
              <a:t>së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procesin</a:t>
            </a:r>
            <a:r>
              <a:rPr lang="en-GB" dirty="0" smtClean="0"/>
              <a:t> e </a:t>
            </a:r>
            <a:r>
              <a:rPr lang="en-GB" dirty="0" err="1" smtClean="0"/>
              <a:t>kopjimit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ADN-</a:t>
            </a:r>
            <a:r>
              <a:rPr lang="en-GB" dirty="0" err="1" smtClean="0"/>
              <a:t>së</a:t>
            </a:r>
            <a:r>
              <a:rPr lang="en-GB" dirty="0" smtClean="0"/>
              <a:t> Hoffman-La Roche </a:t>
            </a:r>
            <a:r>
              <a:rPr lang="en-GB" dirty="0" err="1" smtClean="0"/>
              <a:t>për</a:t>
            </a:r>
            <a:r>
              <a:rPr lang="en-GB" dirty="0" smtClean="0"/>
              <a:t> 300 </a:t>
            </a:r>
            <a:r>
              <a:rPr lang="en-GB" dirty="0" err="1" smtClean="0"/>
              <a:t>milionë</a:t>
            </a:r>
            <a:r>
              <a:rPr lang="en-GB" dirty="0" smtClean="0"/>
              <a:t> </a:t>
            </a:r>
            <a:r>
              <a:rPr lang="en-GB" dirty="0" err="1" smtClean="0"/>
              <a:t>dollarë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amerikanë</a:t>
            </a:r>
            <a:r>
              <a:rPr lang="en-GB" dirty="0" smtClean="0"/>
              <a:t> (225 </a:t>
            </a:r>
            <a:r>
              <a:rPr lang="en-GB" dirty="0" err="1" smtClean="0"/>
              <a:t>milionë</a:t>
            </a:r>
            <a:r>
              <a:rPr lang="en-GB" dirty="0" smtClean="0"/>
              <a:t> euro). </a:t>
            </a:r>
            <a:r>
              <a:rPr lang="en-GB" dirty="0" err="1" smtClean="0"/>
              <a:t>Kary</a:t>
            </a:r>
            <a:r>
              <a:rPr lang="en-GB" dirty="0" smtClean="0"/>
              <a:t> Mullis,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cili</a:t>
            </a:r>
            <a:r>
              <a:rPr lang="en-GB" dirty="0" smtClean="0"/>
              <a:t> 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shpikur</a:t>
            </a:r>
            <a:r>
              <a:rPr lang="en-GB" baseline="0" dirty="0" smtClean="0"/>
              <a:t> </a:t>
            </a:r>
            <a:r>
              <a:rPr lang="en-GB" dirty="0" smtClean="0"/>
              <a:t>PCR-</a:t>
            </a:r>
            <a:r>
              <a:rPr lang="en-GB" dirty="0" err="1" smtClean="0"/>
              <a:t>në</a:t>
            </a:r>
            <a:r>
              <a:rPr lang="en-GB" dirty="0" smtClean="0"/>
              <a:t>, u </a:t>
            </a:r>
            <a:r>
              <a:rPr lang="en-GB" dirty="0" err="1" smtClean="0"/>
              <a:t>nderua</a:t>
            </a:r>
            <a:r>
              <a:rPr lang="en-GB" dirty="0" smtClean="0"/>
              <a:t> me </a:t>
            </a:r>
            <a:r>
              <a:rPr lang="en-GB" dirty="0" err="1" smtClean="0"/>
              <a:t>Çmimin</a:t>
            </a:r>
            <a:r>
              <a:rPr lang="en-GB" dirty="0" smtClean="0"/>
              <a:t> Nobel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Kimi</a:t>
            </a:r>
            <a:r>
              <a:rPr lang="en-GB" dirty="0" smtClean="0"/>
              <a:t> </a:t>
            </a:r>
            <a:r>
              <a:rPr lang="en-GB" dirty="0" err="1" smtClean="0"/>
              <a:t>në</a:t>
            </a:r>
            <a:r>
              <a:rPr lang="en-GB" dirty="0" smtClean="0"/>
              <a:t> </a:t>
            </a:r>
            <a:r>
              <a:rPr lang="en-GB" dirty="0" err="1" smtClean="0"/>
              <a:t>vitin</a:t>
            </a:r>
            <a:r>
              <a:rPr lang="en-GB" dirty="0" smtClean="0"/>
              <a:t> 1993.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b="1" dirty="0" smtClean="0"/>
          </a:p>
        </p:txBody>
      </p:sp>
      <p:sp>
        <p:nvSpPr>
          <p:cNvPr id="192516" name="Foliennummernplatzhalter 3"/>
          <p:cNvSpPr txBox="1">
            <a:spLocks noGrp="1"/>
          </p:cNvSpPr>
          <p:nvPr/>
        </p:nvSpPr>
        <p:spPr bwMode="auto">
          <a:xfrm>
            <a:off x="3819521" y="9386954"/>
            <a:ext cx="2922672" cy="4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54" tIns="45927" rIns="91854" bIns="45927" anchor="b"/>
          <a:lstStyle/>
          <a:p>
            <a:pPr algn="r" defTabSz="878432"/>
            <a:fld id="{8F03F910-12FD-4094-8CD6-339C4053FC25}" type="slidenum">
              <a:rPr lang="de-DE" sz="1300"/>
              <a:pPr algn="r" defTabSz="878432"/>
              <a:t>9</a:t>
            </a:fld>
            <a:endParaRPr lang="de-D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4" name="Picture 9" descr="EPO_rgb_300d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738" y="188913"/>
            <a:ext cx="116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6165850"/>
            <a:ext cx="91440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chemeClr val="bg1"/>
                </a:solidFill>
              </a:rPr>
              <a:t>Intellectual Property Teaching Kit</a:t>
            </a: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60850" y="237080"/>
            <a:ext cx="3168650" cy="50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81188"/>
            <a:ext cx="7921625" cy="3095625"/>
          </a:xfrm>
        </p:spPr>
        <p:txBody>
          <a:bodyPr anchor="ctr" anchorCtr="1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BE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EPO/OHIM        Intellectual Property Teaching Kit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F774-6C40-4DA1-AAE6-01B9F3552A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7921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 24 pt Arial, if possible only one line,</a:t>
            </a:r>
            <a:br>
              <a:rPr lang="de-DE" smtClean="0"/>
            </a:br>
            <a:r>
              <a:rPr lang="de-DE" smtClean="0"/>
              <a:t>if neccessary two lines max.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20838"/>
            <a:ext cx="7921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Body text Arial 20 pt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611188" y="6553200"/>
            <a:ext cx="5408612" cy="3048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EPO/OHIM        Intellectual Property Teaching Kit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7740650" y="6524625"/>
            <a:ext cx="755650" cy="217488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8D0CA7-B293-430D-B59A-4B817A76F45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04B56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35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6450" indent="-2698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076325" indent="-2682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346200" indent="-2682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1803400" indent="-2682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260600" indent="-2682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717800" indent="-2682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175000" indent="-2682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0" i="1" dirty="0" smtClean="0">
                <a:latin typeface="Arial" charset="0"/>
              </a:rPr>
              <a:t/>
            </a:r>
            <a:br>
              <a:rPr lang="en-GB" b="0" i="1" dirty="0" smtClean="0">
                <a:latin typeface="Arial" charset="0"/>
              </a:rPr>
            </a:br>
            <a:r>
              <a:rPr lang="en-GB" b="0" i="1" dirty="0" smtClean="0">
                <a:latin typeface="Arial" charset="0"/>
              </a:rPr>
              <a:t/>
            </a:r>
            <a:br>
              <a:rPr lang="en-GB" b="0" i="1" dirty="0" smtClean="0">
                <a:latin typeface="Arial" charset="0"/>
              </a:rPr>
            </a:br>
            <a:r>
              <a:rPr lang="en-GB" dirty="0" err="1" smtClean="0">
                <a:latin typeface="Arial" charset="0"/>
              </a:rPr>
              <a:t>Hyrje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në</a:t>
            </a:r>
            <a:r>
              <a:rPr lang="en-GB" dirty="0" smtClean="0">
                <a:latin typeface="Arial" charset="0"/>
              </a:rPr>
              <a:t> PI</a:t>
            </a:r>
            <a:r>
              <a:rPr lang="en-GB" b="0" i="1" dirty="0" smtClean="0">
                <a:latin typeface="Arial" charset="0"/>
              </a:rPr>
              <a:t/>
            </a:r>
            <a:br>
              <a:rPr lang="en-GB" b="0" i="1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sz="2400" b="0" i="1" dirty="0" smtClean="0">
                <a:latin typeface="Arial" charset="0"/>
              </a:rPr>
              <a:t/>
            </a:r>
            <a:br>
              <a:rPr lang="en-GB" sz="2400" b="0" i="1" dirty="0" smtClean="0">
                <a:latin typeface="Arial" charset="0"/>
              </a:rPr>
            </a:br>
            <a:endParaRPr lang="en-GB" sz="2400" b="0" i="1" dirty="0" smtClean="0">
              <a:latin typeface="Arial" charset="0"/>
            </a:endParaRPr>
          </a:p>
        </p:txBody>
      </p:sp>
      <p:sp>
        <p:nvSpPr>
          <p:cNvPr id="8196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611188" y="4406900"/>
            <a:ext cx="7883525" cy="13620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Arial" charset="0"/>
              </a:rPr>
              <a:t>PATENTAT</a:t>
            </a:r>
          </a:p>
        </p:txBody>
      </p:sp>
      <p:sp>
        <p:nvSpPr>
          <p:cNvPr id="15365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2D4E22F1-AF00-406C-92F1-DA59F7FCDA0E}" type="slidenum">
              <a:rPr lang="de-DE" sz="1200"/>
              <a:pPr algn="r"/>
              <a:t>10</a:t>
            </a:fld>
            <a:endParaRPr lang="de-DE" sz="1200"/>
          </a:p>
        </p:txBody>
      </p:sp>
      <p:sp>
        <p:nvSpPr>
          <p:cNvPr id="15367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0088" y="428625"/>
            <a:ext cx="7691437" cy="63817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dirty="0" err="1" smtClean="0">
                <a:latin typeface="Arial" charset="0"/>
              </a:rPr>
              <a:t>Çfarë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është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patenta</a:t>
            </a:r>
            <a:r>
              <a:rPr lang="en-GB" dirty="0" smtClean="0">
                <a:latin typeface="Arial" charset="0"/>
              </a:rPr>
              <a:t>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08400" y="979488"/>
            <a:ext cx="5184775" cy="3097212"/>
          </a:xfrm>
        </p:spPr>
        <p:txBody>
          <a:bodyPr lIns="91440" tIns="45720" rIns="91440" bIns="45720"/>
          <a:lstStyle/>
          <a:p>
            <a:pPr marL="263525" indent="-263525" eaLnBrk="1" hangingPunct="1"/>
            <a:r>
              <a:rPr lang="en-GB" altLang="de-DE" sz="1800" dirty="0" err="1" smtClean="0">
                <a:latin typeface="Arial" charset="0"/>
              </a:rPr>
              <a:t>Patenta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është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një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titull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ligjor</a:t>
            </a:r>
            <a:r>
              <a:rPr lang="en-GB" altLang="de-DE" sz="1800" dirty="0" smtClean="0">
                <a:latin typeface="Arial" charset="0"/>
              </a:rPr>
              <a:t>, </a:t>
            </a:r>
            <a:r>
              <a:rPr lang="en-GB" altLang="de-DE" sz="1800" dirty="0" err="1" smtClean="0">
                <a:latin typeface="Arial" charset="0"/>
              </a:rPr>
              <a:t>i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cili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i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jep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mbajtësit</a:t>
            </a:r>
            <a:endParaRPr lang="en-GB" altLang="de-DE" sz="1800" dirty="0" smtClean="0">
              <a:latin typeface="Arial" charset="0"/>
            </a:endParaRPr>
          </a:p>
          <a:p>
            <a:pPr marL="508000" lvl="1" indent="-242888" eaLnBrk="1" hangingPunct="1"/>
            <a:r>
              <a:rPr lang="en-GB" altLang="de-DE" sz="1800" dirty="0" err="1" smtClean="0">
                <a:latin typeface="Arial" charset="0"/>
              </a:rPr>
              <a:t>të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drejtën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ekskluzive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për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t’i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ndaluar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të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tjerët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nga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bërja</a:t>
            </a:r>
            <a:r>
              <a:rPr lang="en-GB" altLang="de-DE" sz="1800" dirty="0" smtClean="0">
                <a:latin typeface="Arial" charset="0"/>
              </a:rPr>
              <a:t>/</a:t>
            </a:r>
            <a:r>
              <a:rPr lang="en-GB" altLang="de-DE" sz="1800" dirty="0" err="1" smtClean="0">
                <a:latin typeface="Arial" charset="0"/>
              </a:rPr>
              <a:t>prodhimi</a:t>
            </a:r>
            <a:r>
              <a:rPr lang="en-GB" altLang="de-DE" sz="1800" dirty="0" smtClean="0">
                <a:latin typeface="Arial" charset="0"/>
              </a:rPr>
              <a:t>, </a:t>
            </a:r>
            <a:r>
              <a:rPr lang="en-GB" altLang="de-DE" sz="1800" dirty="0" err="1" smtClean="0">
                <a:latin typeface="Arial" charset="0"/>
              </a:rPr>
              <a:t>përdorimi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ose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ofrimi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për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shitje</a:t>
            </a:r>
            <a:r>
              <a:rPr lang="en-GB" altLang="de-DE" sz="1800" dirty="0" smtClean="0">
                <a:latin typeface="Arial" charset="0"/>
              </a:rPr>
              <a:t>, </a:t>
            </a:r>
            <a:r>
              <a:rPr lang="en-GB" altLang="de-DE" sz="1800" dirty="0" err="1" smtClean="0">
                <a:latin typeface="Arial" charset="0"/>
              </a:rPr>
              <a:t>shitja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ose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importimi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i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një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produkti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që</a:t>
            </a:r>
            <a:r>
              <a:rPr lang="en-GB" altLang="de-DE" sz="1800" dirty="0" smtClean="0">
                <a:latin typeface="Arial" charset="0"/>
              </a:rPr>
              <a:t> e </a:t>
            </a:r>
            <a:r>
              <a:rPr lang="en-GB" altLang="de-DE" sz="1800" dirty="0" err="1" smtClean="0">
                <a:latin typeface="Arial" charset="0"/>
              </a:rPr>
              <a:t>cenon</a:t>
            </a:r>
            <a:r>
              <a:rPr lang="en-GB" altLang="de-DE" sz="1800" dirty="0" smtClean="0">
                <a:latin typeface="Arial" charset="0"/>
              </a:rPr>
              <a:t> </a:t>
            </a:r>
            <a:r>
              <a:rPr lang="en-GB" altLang="de-DE" sz="1800" dirty="0" err="1" smtClean="0">
                <a:latin typeface="Arial" charset="0"/>
              </a:rPr>
              <a:t>patentën</a:t>
            </a:r>
            <a:r>
              <a:rPr lang="en-GB" altLang="de-DE" sz="1800" dirty="0" smtClean="0">
                <a:latin typeface="Arial" charset="0"/>
              </a:rPr>
              <a:t> pa </a:t>
            </a:r>
            <a:r>
              <a:rPr lang="en-GB" altLang="de-DE" sz="1800" dirty="0" err="1" smtClean="0">
                <a:latin typeface="Arial" charset="0"/>
              </a:rPr>
              <a:t>autorizimin</a:t>
            </a:r>
            <a:r>
              <a:rPr lang="en-GB" altLang="de-DE" sz="1800" dirty="0" smtClean="0">
                <a:latin typeface="Arial" charset="0"/>
              </a:rPr>
              <a:t> e </a:t>
            </a:r>
            <a:r>
              <a:rPr lang="en-GB" altLang="de-DE" sz="1800" dirty="0" err="1" smtClean="0">
                <a:latin typeface="Arial" charset="0"/>
              </a:rPr>
              <a:t>tij</a:t>
            </a:r>
            <a:endParaRPr lang="en-GB" sz="1800" dirty="0" smtClean="0">
              <a:latin typeface="Arial" charset="0"/>
            </a:endParaRPr>
          </a:p>
          <a:p>
            <a:pPr marL="508000" lvl="1" indent="-242888" eaLnBrk="1" hangingPunct="1"/>
            <a:r>
              <a:rPr lang="en-GB" sz="1800" dirty="0" err="1" smtClean="0">
                <a:latin typeface="Arial" charset="0"/>
              </a:rPr>
              <a:t>në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vendet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për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cilat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është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dhënë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patenta</a:t>
            </a:r>
            <a:endParaRPr lang="en-GB" sz="1800" dirty="0" smtClean="0">
              <a:latin typeface="Arial" charset="0"/>
            </a:endParaRPr>
          </a:p>
          <a:p>
            <a:pPr marL="508000" lvl="1" indent="-242888" eaLnBrk="1" hangingPunct="1"/>
            <a:r>
              <a:rPr lang="en-GB" sz="1800" dirty="0" err="1" smtClean="0">
                <a:latin typeface="Arial" charset="0"/>
              </a:rPr>
              <a:t>për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një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periudhë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caktuar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kohe</a:t>
            </a:r>
            <a:r>
              <a:rPr lang="en-GB" sz="1800" dirty="0" smtClean="0">
                <a:latin typeface="Arial" charset="0"/>
              </a:rPr>
              <a:t> (</a:t>
            </a:r>
            <a:r>
              <a:rPr lang="en-GB" sz="1800" dirty="0" err="1" smtClean="0">
                <a:latin typeface="Arial" charset="0"/>
              </a:rPr>
              <a:t>deri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në</a:t>
            </a:r>
            <a:r>
              <a:rPr lang="en-GB" sz="1800" dirty="0" smtClean="0">
                <a:latin typeface="Arial" charset="0"/>
              </a:rPr>
              <a:t> 20 </a:t>
            </a:r>
            <a:r>
              <a:rPr lang="en-GB" sz="1800" dirty="0" err="1" smtClean="0">
                <a:latin typeface="Arial" charset="0"/>
              </a:rPr>
              <a:t>vjet</a:t>
            </a:r>
            <a:r>
              <a:rPr lang="en-GB" sz="1800" dirty="0" smtClean="0">
                <a:latin typeface="Arial" charset="0"/>
              </a:rPr>
              <a:t>).</a:t>
            </a:r>
          </a:p>
          <a:p>
            <a:pPr marL="263525" indent="-263525" eaLnBrk="1" hangingPunct="1"/>
            <a:r>
              <a:rPr lang="en-GB" sz="1800" dirty="0" err="1" smtClean="0">
                <a:latin typeface="Arial" charset="0"/>
              </a:rPr>
              <a:t>Në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këmbim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kësaj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mbrojtje</a:t>
            </a:r>
            <a:r>
              <a:rPr lang="en-GB" sz="1800" dirty="0" smtClean="0">
                <a:latin typeface="Arial" charset="0"/>
              </a:rPr>
              <a:t>, </a:t>
            </a:r>
            <a:r>
              <a:rPr lang="en-GB" sz="1800" dirty="0" err="1" smtClean="0">
                <a:latin typeface="Arial" charset="0"/>
              </a:rPr>
              <a:t>mbajtësi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drejtës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duhet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t’ia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bëjë</a:t>
            </a:r>
            <a:r>
              <a:rPr lang="en-GB" sz="1800" dirty="0" smtClean="0">
                <a:latin typeface="Arial" charset="0"/>
              </a:rPr>
              <a:t> me </a:t>
            </a:r>
            <a:r>
              <a:rPr lang="en-GB" sz="1800" dirty="0" err="1" smtClean="0">
                <a:latin typeface="Arial" charset="0"/>
              </a:rPr>
              <a:t>dije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shpikjen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publikut</a:t>
            </a:r>
            <a:r>
              <a:rPr lang="en-GB" sz="1800" dirty="0" smtClean="0">
                <a:latin typeface="Arial" charset="0"/>
              </a:rPr>
              <a:t>.</a:t>
            </a:r>
          </a:p>
          <a:p>
            <a:pPr marL="263525" indent="-263525" eaLnBrk="1" hangingPunct="1"/>
            <a:endParaRPr lang="en-GB" sz="1800" dirty="0" smtClean="0">
              <a:latin typeface="Arial" charset="0"/>
            </a:endParaRPr>
          </a:p>
          <a:p>
            <a:pPr marL="263525" indent="-263525" eaLnBrk="1" hangingPunct="1"/>
            <a:endParaRPr lang="en-GB" sz="1800" dirty="0" smtClean="0">
              <a:latin typeface="Arial" charset="0"/>
            </a:endParaRPr>
          </a:p>
          <a:p>
            <a:pPr marL="263525" indent="-263525" eaLnBrk="1" hangingPunct="1"/>
            <a:endParaRPr lang="en-GB" sz="1800" dirty="0" smtClean="0">
              <a:solidFill>
                <a:srgbClr val="B30B00"/>
              </a:solidFill>
              <a:latin typeface="Arial" charset="0"/>
            </a:endParaRPr>
          </a:p>
        </p:txBody>
      </p:sp>
      <p:grpSp>
        <p:nvGrpSpPr>
          <p:cNvPr id="125956" name="Group 4"/>
          <p:cNvGrpSpPr>
            <a:grpSpLocks noChangeAspect="1"/>
          </p:cNvGrpSpPr>
          <p:nvPr/>
        </p:nvGrpSpPr>
        <p:grpSpPr bwMode="auto">
          <a:xfrm>
            <a:off x="827088" y="1268413"/>
            <a:ext cx="2309812" cy="3681412"/>
            <a:chOff x="472" y="754"/>
            <a:chExt cx="1819" cy="2899"/>
          </a:xfrm>
        </p:grpSpPr>
        <p:sp>
          <p:nvSpPr>
            <p:cNvPr id="125957" name="Rectangle 3"/>
            <p:cNvSpPr>
              <a:spLocks noChangeAspect="1" noChangeArrowheads="1"/>
            </p:cNvSpPr>
            <p:nvPr/>
          </p:nvSpPr>
          <p:spPr bwMode="auto">
            <a:xfrm>
              <a:off x="472" y="754"/>
              <a:ext cx="1819" cy="2899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endParaRPr lang="de-DE" sz="2000">
                <a:solidFill>
                  <a:schemeClr val="bg1"/>
                </a:solidFill>
              </a:endParaRPr>
            </a:p>
          </p:txBody>
        </p:sp>
        <p:pic>
          <p:nvPicPr>
            <p:cNvPr id="125958" name="Picture 7" descr="remote setting up"/>
            <p:cNvPicPr>
              <a:picLocks noChangeAspect="1" noChangeArrowheads="1"/>
            </p:cNvPicPr>
            <p:nvPr/>
          </p:nvPicPr>
          <p:blipFill>
            <a:blip r:embed="rId3"/>
            <a:srcRect t="1137" r="2097" b="1137"/>
            <a:stretch>
              <a:fillRect/>
            </a:stretch>
          </p:blipFill>
          <p:spPr bwMode="auto">
            <a:xfrm>
              <a:off x="491" y="787"/>
              <a:ext cx="1724" cy="283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25959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AD68AEBA-CD99-4AD8-9790-5A955169606F}" type="slidenum">
              <a:rPr lang="de-DE" sz="1200"/>
              <a:pPr algn="r"/>
              <a:t>11</a:t>
            </a:fld>
            <a:endParaRPr lang="de-DE" sz="1200"/>
          </a:p>
        </p:txBody>
      </p:sp>
      <p:grpSp>
        <p:nvGrpSpPr>
          <p:cNvPr id="125961" name="Group 9"/>
          <p:cNvGrpSpPr>
            <a:grpSpLocks/>
          </p:cNvGrpSpPr>
          <p:nvPr/>
        </p:nvGrpSpPr>
        <p:grpSpPr bwMode="auto">
          <a:xfrm>
            <a:off x="4129089" y="4191001"/>
            <a:ext cx="4330701" cy="2192338"/>
            <a:chOff x="2601" y="2640"/>
            <a:chExt cx="2728" cy="1381"/>
          </a:xfrm>
        </p:grpSpPr>
        <p:pic>
          <p:nvPicPr>
            <p:cNvPr id="125962" name="Picture 10"/>
            <p:cNvPicPr>
              <a:picLocks noChangeAspect="1" noChangeArrowheads="1"/>
            </p:cNvPicPr>
            <p:nvPr/>
          </p:nvPicPr>
          <p:blipFill>
            <a:blip r:embed="rId4"/>
            <a:srcRect t="9000"/>
            <a:stretch>
              <a:fillRect/>
            </a:stretch>
          </p:blipFill>
          <p:spPr bwMode="auto">
            <a:xfrm>
              <a:off x="2744" y="3358"/>
              <a:ext cx="911" cy="480"/>
            </a:xfrm>
            <a:prstGeom prst="rect">
              <a:avLst/>
            </a:prstGeom>
            <a:noFill/>
          </p:spPr>
        </p:pic>
        <p:pic>
          <p:nvPicPr>
            <p:cNvPr id="125963" name="Picture 11"/>
            <p:cNvPicPr>
              <a:picLocks noChangeAspect="1" noChangeArrowheads="1"/>
            </p:cNvPicPr>
            <p:nvPr/>
          </p:nvPicPr>
          <p:blipFill>
            <a:blip r:embed="rId5"/>
            <a:srcRect t="7767"/>
            <a:stretch>
              <a:fillRect/>
            </a:stretch>
          </p:blipFill>
          <p:spPr bwMode="auto">
            <a:xfrm>
              <a:off x="4518" y="3350"/>
              <a:ext cx="721" cy="488"/>
            </a:xfrm>
            <a:prstGeom prst="rect">
              <a:avLst/>
            </a:prstGeom>
            <a:noFill/>
          </p:spPr>
        </p:pic>
        <p:grpSp>
          <p:nvGrpSpPr>
            <p:cNvPr id="125964" name="Group 12"/>
            <p:cNvGrpSpPr>
              <a:grpSpLocks/>
            </p:cNvGrpSpPr>
            <p:nvPr/>
          </p:nvGrpSpPr>
          <p:grpSpPr bwMode="auto">
            <a:xfrm>
              <a:off x="2835" y="2640"/>
              <a:ext cx="2494" cy="654"/>
              <a:chOff x="2835" y="2640"/>
              <a:chExt cx="2494" cy="654"/>
            </a:xfrm>
          </p:grpSpPr>
          <p:sp>
            <p:nvSpPr>
              <p:cNvPr id="125965" name="Gefaltete Ecke 5"/>
              <p:cNvSpPr>
                <a:spLocks noChangeArrowheads="1"/>
              </p:cNvSpPr>
              <p:nvPr/>
            </p:nvSpPr>
            <p:spPr bwMode="auto">
              <a:xfrm>
                <a:off x="2835" y="2640"/>
                <a:ext cx="861" cy="654"/>
              </a:xfrm>
              <a:prstGeom prst="foldedCorner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dirty="0" err="1" smtClean="0">
                    <a:solidFill>
                      <a:srgbClr val="FFFFFF"/>
                    </a:solidFill>
                  </a:rPr>
                  <a:t>Të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FFFF"/>
                    </a:solidFill>
                  </a:rPr>
                  <a:t>japë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FFFF"/>
                    </a:solidFill>
                  </a:rPr>
                  <a:t>informacion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 (</a:t>
                </a:r>
                <a:r>
                  <a:rPr lang="en-US" dirty="0" err="1" smtClean="0">
                    <a:solidFill>
                      <a:srgbClr val="FFFFFF"/>
                    </a:solidFill>
                  </a:rPr>
                  <a:t>bërja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FFFF"/>
                    </a:solidFill>
                  </a:rPr>
                  <a:t>publike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)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966" name="Gefaltete Ecke 6"/>
              <p:cNvSpPr>
                <a:spLocks noChangeArrowheads="1"/>
              </p:cNvSpPr>
              <p:nvPr/>
            </p:nvSpPr>
            <p:spPr bwMode="auto">
              <a:xfrm>
                <a:off x="4468" y="2640"/>
                <a:ext cx="861" cy="654"/>
              </a:xfrm>
              <a:prstGeom prst="foldedCorner">
                <a:avLst>
                  <a:gd name="adj" fmla="val 16667"/>
                </a:avLst>
              </a:prstGeom>
              <a:solidFill>
                <a:srgbClr val="C02019"/>
              </a:solidFill>
              <a:ln w="25400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dirty="0" err="1" smtClean="0">
                    <a:solidFill>
                      <a:srgbClr val="FFFFFF"/>
                    </a:solidFill>
                  </a:rPr>
                  <a:t>Marrja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 e </a:t>
                </a:r>
                <a:r>
                  <a:rPr lang="en-US" dirty="0" err="1" smtClean="0">
                    <a:solidFill>
                      <a:srgbClr val="FFFFFF"/>
                    </a:solidFill>
                  </a:rPr>
                  <a:t>ekskluzivitetit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 </a:t>
                </a:r>
                <a:endParaRPr lang="en-US" dirty="0">
                  <a:solidFill>
                    <a:srgbClr val="FFFFFF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FFFF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FFFF"/>
                    </a:solidFill>
                  </a:rPr>
                  <a:t>patenta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)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967" name="Line 15"/>
              <p:cNvSpPr>
                <a:spLocks noChangeShapeType="1"/>
              </p:cNvSpPr>
              <p:nvPr/>
            </p:nvSpPr>
            <p:spPr bwMode="auto">
              <a:xfrm>
                <a:off x="3901" y="2840"/>
                <a:ext cx="3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8" name="Line 16"/>
              <p:cNvSpPr>
                <a:spLocks noChangeShapeType="1"/>
              </p:cNvSpPr>
              <p:nvPr/>
            </p:nvSpPr>
            <p:spPr bwMode="auto">
              <a:xfrm flipH="1">
                <a:off x="3856" y="3067"/>
                <a:ext cx="34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969" name="Rectangle 17"/>
            <p:cNvSpPr>
              <a:spLocks noChangeArrowheads="1"/>
            </p:cNvSpPr>
            <p:nvPr/>
          </p:nvSpPr>
          <p:spPr bwMode="auto">
            <a:xfrm>
              <a:off x="2601" y="3808"/>
              <a:ext cx="130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 err="1" smtClean="0"/>
                <a:t>Kerkuesi</a:t>
              </a:r>
              <a:r>
                <a:rPr lang="en-GB" sz="1600" dirty="0" smtClean="0"/>
                <a:t> per </a:t>
              </a:r>
              <a:r>
                <a:rPr lang="en-GB" sz="1600" dirty="0" err="1" smtClean="0"/>
                <a:t>patente</a:t>
              </a:r>
              <a:endParaRPr lang="en-GB" sz="1600" dirty="0"/>
            </a:p>
          </p:txBody>
        </p:sp>
        <p:sp>
          <p:nvSpPr>
            <p:cNvPr id="125970" name="Rectangle 18"/>
            <p:cNvSpPr>
              <a:spLocks noChangeArrowheads="1"/>
            </p:cNvSpPr>
            <p:nvPr/>
          </p:nvSpPr>
          <p:spPr bwMode="auto">
            <a:xfrm>
              <a:off x="4649" y="3808"/>
              <a:ext cx="54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Publiku</a:t>
              </a:r>
              <a:endParaRPr lang="en-GB" sz="1600" dirty="0"/>
            </a:p>
          </p:txBody>
        </p:sp>
      </p:grpSp>
      <p:sp>
        <p:nvSpPr>
          <p:cNvPr id="125971" name="Inhaltsplatzhalter 2"/>
          <p:cNvSpPr>
            <a:spLocks/>
          </p:cNvSpPr>
          <p:nvPr/>
        </p:nvSpPr>
        <p:spPr bwMode="auto">
          <a:xfrm>
            <a:off x="755650" y="5300663"/>
            <a:ext cx="31686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dirty="0" err="1" smtClean="0"/>
              <a:t>Patentat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jepen</a:t>
            </a:r>
            <a:r>
              <a:rPr lang="en-US" dirty="0" smtClean="0"/>
              <a:t> </a:t>
            </a:r>
            <a:r>
              <a:rPr lang="en-US" dirty="0" err="1" smtClean="0"/>
              <a:t>thuajse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vendet</a:t>
            </a:r>
            <a:r>
              <a:rPr lang="en-US" dirty="0" smtClean="0"/>
              <a:t> e </a:t>
            </a:r>
            <a:r>
              <a:rPr lang="en-US" dirty="0" err="1" smtClean="0"/>
              <a:t>botës</a:t>
            </a:r>
            <a:r>
              <a:rPr lang="en-US" dirty="0" smtClean="0"/>
              <a:t>!</a:t>
            </a:r>
            <a:endParaRPr lang="en-US" dirty="0">
              <a:solidFill>
                <a:srgbClr val="404B56"/>
              </a:solidFill>
            </a:endParaRPr>
          </a:p>
          <a:p>
            <a:pPr marL="298450" lvl="1" indent="-288925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dirty="0">
              <a:solidFill>
                <a:srgbClr val="404B56"/>
              </a:solidFill>
            </a:endParaRPr>
          </a:p>
        </p:txBody>
      </p:sp>
      <p:sp>
        <p:nvSpPr>
          <p:cNvPr id="125973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8388350" y="6584950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de-DE" sz="1200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Çfarë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ekzaktësisht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mund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patentohet</a:t>
            </a:r>
            <a:r>
              <a:rPr lang="en-GB" dirty="0" smtClean="0">
                <a:latin typeface="Arial" charset="0"/>
              </a:rPr>
              <a:t>?</a:t>
            </a:r>
            <a:endParaRPr lang="en-US" dirty="0" smtClean="0">
              <a:latin typeface="Arial" charset="0"/>
            </a:endParaRPr>
          </a:p>
        </p:txBody>
      </p:sp>
      <p:sp>
        <p:nvSpPr>
          <p:cNvPr id="12293" name="Inhaltsplatzhalter 2"/>
          <p:cNvSpPr>
            <a:spLocks/>
          </p:cNvSpPr>
          <p:nvPr/>
        </p:nvSpPr>
        <p:spPr bwMode="auto">
          <a:xfrm>
            <a:off x="2987675" y="3067050"/>
            <a:ext cx="5400675" cy="1657350"/>
          </a:xfrm>
          <a:prstGeom prst="rect">
            <a:avLst/>
          </a:prstGeom>
          <a:solidFill>
            <a:srgbClr val="D6DF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dirty="0" err="1" smtClean="0">
                <a:solidFill>
                  <a:srgbClr val="404B56"/>
                </a:solidFill>
              </a:rPr>
              <a:t>Në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mënyrë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që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të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patentohet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një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shpikje</a:t>
            </a:r>
            <a:r>
              <a:rPr lang="en-US" dirty="0" smtClean="0">
                <a:solidFill>
                  <a:srgbClr val="404B56"/>
                </a:solidFill>
              </a:rPr>
              <a:t>, </a:t>
            </a:r>
            <a:r>
              <a:rPr lang="en-US" dirty="0" err="1" smtClean="0">
                <a:solidFill>
                  <a:srgbClr val="404B56"/>
                </a:solidFill>
              </a:rPr>
              <a:t>ajo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përgjithësisht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duhet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të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jetë</a:t>
            </a:r>
            <a:r>
              <a:rPr lang="en-US" dirty="0" smtClean="0">
                <a:solidFill>
                  <a:srgbClr val="404B56"/>
                </a:solidFill>
              </a:rPr>
              <a:t>:</a:t>
            </a:r>
            <a:endParaRPr lang="en-US" dirty="0">
              <a:solidFill>
                <a:srgbClr val="404B56"/>
              </a:solidFill>
            </a:endParaRPr>
          </a:p>
          <a:p>
            <a:pPr marL="298450" lvl="1" indent="-288925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b="1" dirty="0"/>
              <a:t>e</a:t>
            </a:r>
            <a:r>
              <a:rPr lang="en-US" b="1" dirty="0" smtClean="0"/>
              <a:t> re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për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botën</a:t>
            </a:r>
            <a:r>
              <a:rPr lang="en-US" dirty="0" smtClean="0">
                <a:solidFill>
                  <a:srgbClr val="404B56"/>
                </a:solidFill>
              </a:rPr>
              <a:t> (</a:t>
            </a:r>
            <a:r>
              <a:rPr lang="en-US" dirty="0" err="1" smtClean="0">
                <a:solidFill>
                  <a:srgbClr val="404B56"/>
                </a:solidFill>
              </a:rPr>
              <a:t>dmth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që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nuk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është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i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disponueshëm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për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publikun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në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të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gjithë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botën</a:t>
            </a:r>
            <a:r>
              <a:rPr lang="en-US" dirty="0" smtClean="0">
                <a:solidFill>
                  <a:srgbClr val="404B56"/>
                </a:solidFill>
              </a:rPr>
              <a:t>) </a:t>
            </a:r>
            <a:endParaRPr lang="en-US" dirty="0">
              <a:solidFill>
                <a:srgbClr val="404B56"/>
              </a:solidFill>
            </a:endParaRPr>
          </a:p>
          <a:p>
            <a:pPr marL="298450" lvl="1" indent="-288925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b="1" dirty="0" err="1" smtClean="0"/>
              <a:t>kreative</a:t>
            </a:r>
            <a:r>
              <a:rPr lang="en-US" dirty="0" smtClean="0">
                <a:solidFill>
                  <a:srgbClr val="404B56"/>
                </a:solidFill>
              </a:rPr>
              <a:t> (</a:t>
            </a:r>
            <a:r>
              <a:rPr lang="en-US" dirty="0" err="1" smtClean="0">
                <a:solidFill>
                  <a:srgbClr val="404B56"/>
                </a:solidFill>
              </a:rPr>
              <a:t>dmth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jo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një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zgjidhje</a:t>
            </a:r>
            <a:r>
              <a:rPr lang="en-US" dirty="0" smtClean="0">
                <a:solidFill>
                  <a:srgbClr val="404B56"/>
                </a:solidFill>
              </a:rPr>
              <a:t> ”e </a:t>
            </a:r>
            <a:r>
              <a:rPr lang="en-US" dirty="0" err="1" smtClean="0">
                <a:solidFill>
                  <a:srgbClr val="404B56"/>
                </a:solidFill>
              </a:rPr>
              <a:t>dukeshme</a:t>
            </a:r>
            <a:r>
              <a:rPr lang="en-US" dirty="0" smtClean="0">
                <a:solidFill>
                  <a:srgbClr val="404B56"/>
                </a:solidFill>
              </a:rPr>
              <a:t>”) </a:t>
            </a:r>
            <a:r>
              <a:rPr lang="en-US" dirty="0" err="1" smtClean="0">
                <a:solidFill>
                  <a:srgbClr val="404B56"/>
                </a:solidFill>
              </a:rPr>
              <a:t>dhe</a:t>
            </a:r>
            <a:endParaRPr lang="en-US" dirty="0">
              <a:solidFill>
                <a:srgbClr val="404B56"/>
              </a:solidFill>
            </a:endParaRPr>
          </a:p>
          <a:p>
            <a:pPr marL="298450" lvl="1" indent="-288925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dirty="0" smtClean="0">
                <a:solidFill>
                  <a:srgbClr val="404B56"/>
                </a:solidFill>
              </a:rPr>
              <a:t>E </a:t>
            </a:r>
            <a:r>
              <a:rPr lang="en-US" dirty="0" err="1" smtClean="0">
                <a:solidFill>
                  <a:srgbClr val="404B56"/>
                </a:solidFill>
              </a:rPr>
              <a:t>përshtatshme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për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aplikim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>
                <a:solidFill>
                  <a:srgbClr val="404B56"/>
                </a:solidFill>
              </a:rPr>
              <a:t>industrial </a:t>
            </a:r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684213" y="5013325"/>
            <a:ext cx="4897437" cy="1477328"/>
          </a:xfrm>
          <a:prstGeom prst="rect">
            <a:avLst/>
          </a:prstGeom>
          <a:solidFill>
            <a:srgbClr val="FAE4E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pjesën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vendeve</a:t>
            </a:r>
            <a:r>
              <a:rPr lang="en-US" dirty="0" smtClean="0"/>
              <a:t>, </a:t>
            </a:r>
            <a:r>
              <a:rPr lang="en-US" dirty="0" err="1" smtClean="0"/>
              <a:t>patentat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jepen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metodat</a:t>
            </a:r>
            <a:r>
              <a:rPr lang="en-US" dirty="0" smtClean="0"/>
              <a:t> e </a:t>
            </a:r>
            <a:r>
              <a:rPr lang="en-US" dirty="0" err="1" smtClean="0"/>
              <a:t>biznesit</a:t>
            </a:r>
            <a:r>
              <a:rPr lang="en-US" dirty="0" smtClean="0"/>
              <a:t>,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regulla</a:t>
            </a:r>
            <a:r>
              <a:rPr lang="en-US" dirty="0" smtClean="0"/>
              <a:t> </a:t>
            </a:r>
            <a:r>
              <a:rPr lang="en-US" dirty="0" err="1" smtClean="0"/>
              <a:t>loje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tilla</a:t>
            </a:r>
            <a:r>
              <a:rPr lang="en-US" dirty="0" smtClean="0">
                <a:solidFill>
                  <a:srgbClr val="404B56"/>
                </a:solidFill>
              </a:rPr>
              <a:t>, </a:t>
            </a:r>
            <a:r>
              <a:rPr lang="en-US" dirty="0" err="1" smtClean="0">
                <a:solidFill>
                  <a:srgbClr val="404B56"/>
                </a:solidFill>
              </a:rPr>
              <a:t>ose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për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metodat</a:t>
            </a:r>
            <a:r>
              <a:rPr lang="en-US" dirty="0" smtClean="0">
                <a:solidFill>
                  <a:srgbClr val="404B56"/>
                </a:solidFill>
              </a:rPr>
              <a:t> e </a:t>
            </a:r>
            <a:r>
              <a:rPr lang="en-US" dirty="0" err="1" smtClean="0">
                <a:solidFill>
                  <a:srgbClr val="404B56"/>
                </a:solidFill>
              </a:rPr>
              <a:t>trajtimit</a:t>
            </a:r>
            <a:r>
              <a:rPr lang="en-US" dirty="0" smtClean="0">
                <a:solidFill>
                  <a:srgbClr val="404B56"/>
                </a:solidFill>
              </a:rPr>
              <a:t>, </a:t>
            </a:r>
            <a:r>
              <a:rPr lang="en-US" dirty="0" err="1" smtClean="0">
                <a:solidFill>
                  <a:srgbClr val="404B56"/>
                </a:solidFill>
              </a:rPr>
              <a:t>diagnostifikimin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dhe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operacionet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mbi</a:t>
            </a:r>
            <a:r>
              <a:rPr lang="en-US" dirty="0" smtClean="0">
                <a:solidFill>
                  <a:srgbClr val="404B56"/>
                </a:solidFill>
              </a:rPr>
              <a:t> </a:t>
            </a:r>
            <a:r>
              <a:rPr lang="en-US" dirty="0" err="1" smtClean="0">
                <a:solidFill>
                  <a:srgbClr val="404B56"/>
                </a:solidFill>
              </a:rPr>
              <a:t>trupin</a:t>
            </a:r>
            <a:r>
              <a:rPr lang="en-US" dirty="0" smtClean="0">
                <a:solidFill>
                  <a:srgbClr val="404B56"/>
                </a:solidFill>
              </a:rPr>
              <a:t> e </a:t>
            </a:r>
            <a:r>
              <a:rPr lang="en-US" dirty="0" err="1" smtClean="0">
                <a:solidFill>
                  <a:srgbClr val="404B56"/>
                </a:solidFill>
              </a:rPr>
              <a:t>njeriut</a:t>
            </a:r>
            <a:r>
              <a:rPr lang="en-US" dirty="0" smtClean="0">
                <a:solidFill>
                  <a:srgbClr val="404B56"/>
                </a:solidFill>
              </a:rPr>
              <a:t>.</a:t>
            </a:r>
            <a:endParaRPr lang="en-US" sz="2000" dirty="0">
              <a:solidFill>
                <a:srgbClr val="404B56"/>
              </a:solidFill>
            </a:endParaRPr>
          </a:p>
        </p:txBody>
      </p:sp>
      <p:sp>
        <p:nvSpPr>
          <p:cNvPr id="123910" name="Inhaltsplatzhalter 2"/>
          <p:cNvSpPr>
            <a:spLocks/>
          </p:cNvSpPr>
          <p:nvPr/>
        </p:nvSpPr>
        <p:spPr bwMode="auto">
          <a:xfrm>
            <a:off x="539750" y="1052513"/>
            <a:ext cx="6480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dirty="0" err="1" smtClean="0"/>
              <a:t>Patentat</a:t>
            </a:r>
            <a:r>
              <a:rPr lang="en-US" dirty="0" smtClean="0"/>
              <a:t> </a:t>
            </a:r>
            <a:r>
              <a:rPr lang="en-US" dirty="0" err="1" smtClean="0"/>
              <a:t>mbrojnë</a:t>
            </a:r>
            <a:r>
              <a:rPr lang="en-US" dirty="0" smtClean="0"/>
              <a:t> </a:t>
            </a:r>
            <a:r>
              <a:rPr lang="en-US" dirty="0" err="1" smtClean="0"/>
              <a:t>shpikjet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zgjidhin</a:t>
            </a:r>
            <a:r>
              <a:rPr lang="en-US" dirty="0" smtClean="0"/>
              <a:t> </a:t>
            </a:r>
            <a:r>
              <a:rPr lang="en-US" dirty="0" err="1" smtClean="0"/>
              <a:t>problemet</a:t>
            </a:r>
            <a:r>
              <a:rPr lang="en-US" dirty="0" smtClean="0"/>
              <a:t> </a:t>
            </a:r>
            <a:r>
              <a:rPr lang="en-US" dirty="0" err="1" smtClean="0"/>
              <a:t>teknike</a:t>
            </a:r>
            <a:r>
              <a:rPr lang="en-US" dirty="0" smtClean="0"/>
              <a:t>:</a:t>
            </a:r>
            <a:endParaRPr lang="en-US" dirty="0">
              <a:solidFill>
                <a:srgbClr val="404B56"/>
              </a:solidFill>
            </a:endParaRPr>
          </a:p>
          <a:p>
            <a:pPr marL="298450" lvl="1" indent="-288925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dirty="0">
              <a:solidFill>
                <a:srgbClr val="404B56"/>
              </a:solidFill>
            </a:endParaRPr>
          </a:p>
        </p:txBody>
      </p:sp>
      <p:sp>
        <p:nvSpPr>
          <p:cNvPr id="123917" name="Slide Number Placeholder 17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12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364163" y="1484313"/>
            <a:ext cx="1944687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1600" dirty="0" err="1" smtClean="0">
                <a:ea typeface="Arial Unicode MS" pitchFamily="34" charset="-128"/>
                <a:cs typeface="Arial Unicode MS" pitchFamily="34" charset="-128"/>
              </a:rPr>
              <a:t>produktet</a:t>
            </a:r>
            <a:r>
              <a:rPr lang="en-GB" sz="1600" dirty="0" smtClean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1600" dirty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1600" dirty="0"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 err="1" smtClean="0">
                <a:ea typeface="Arial Unicode MS" pitchFamily="34" charset="-128"/>
                <a:cs typeface="Arial Unicode MS" pitchFamily="34" charset="-128"/>
              </a:rPr>
              <a:t>aparaturat</a:t>
            </a:r>
            <a:r>
              <a:rPr lang="en-GB" sz="1600" dirty="0" smtClean="0"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266700" indent="-2667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1600" dirty="0" err="1" smtClean="0">
                <a:ea typeface="Arial Unicode MS" pitchFamily="34" charset="-128"/>
                <a:cs typeface="Arial Unicode MS" pitchFamily="34" charset="-128"/>
              </a:rPr>
              <a:t>sistemet</a:t>
            </a:r>
            <a:r>
              <a:rPr lang="en-GB" sz="1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16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03575" y="1484313"/>
            <a:ext cx="18716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1600" dirty="0" err="1" smtClean="0">
                <a:ea typeface="Arial Unicode MS" pitchFamily="34" charset="-128"/>
                <a:cs typeface="Arial Unicode MS" pitchFamily="34" charset="-128"/>
              </a:rPr>
              <a:t>proceset</a:t>
            </a:r>
            <a:r>
              <a:rPr lang="en-GB" sz="1600" dirty="0" smtClean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1600" dirty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1600" dirty="0"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 err="1" smtClean="0">
                <a:ea typeface="Arial Unicode MS" pitchFamily="34" charset="-128"/>
                <a:cs typeface="Arial Unicode MS" pitchFamily="34" charset="-128"/>
              </a:rPr>
              <a:t>metodat</a:t>
            </a:r>
            <a:r>
              <a:rPr lang="en-GB" sz="1600" dirty="0" smtClean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1600" dirty="0" err="1" smtClean="0">
                <a:ea typeface="Arial Unicode MS" pitchFamily="34" charset="-128"/>
                <a:cs typeface="Arial Unicode MS" pitchFamily="34" charset="-128"/>
              </a:rPr>
              <a:t>përdorimet</a:t>
            </a:r>
            <a:endParaRPr lang="en-GB" sz="16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611188" y="1484313"/>
            <a:ext cx="25923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1600" dirty="0" err="1" smtClean="0">
                <a:ea typeface="Arial Unicode MS" pitchFamily="34" charset="-128"/>
                <a:cs typeface="Arial Unicode MS" pitchFamily="34" charset="-128"/>
              </a:rPr>
              <a:t>Substanca</a:t>
            </a:r>
            <a:r>
              <a:rPr lang="en-GB" sz="16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dirty="0" err="1" smtClean="0">
                <a:ea typeface="Arial Unicode MS" pitchFamily="34" charset="-128"/>
                <a:cs typeface="Arial Unicode MS" pitchFamily="34" charset="-128"/>
              </a:rPr>
              <a:t>kimike</a:t>
            </a:r>
            <a:r>
              <a:rPr lang="en-GB" sz="1600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GB" sz="1600" dirty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1600" dirty="0"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 err="1" smtClean="0">
                <a:ea typeface="Arial Unicode MS" pitchFamily="34" charset="-128"/>
                <a:cs typeface="Arial Unicode MS" pitchFamily="34" charset="-128"/>
              </a:rPr>
              <a:t>farmaceutime</a:t>
            </a:r>
            <a:endParaRPr lang="en-GB" sz="16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3932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365250"/>
            <a:ext cx="91598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060575"/>
            <a:ext cx="979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COSM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4" t="6479" r="2454" b="1620"/>
          <a:stretch>
            <a:fillRect/>
          </a:stretch>
        </p:blipFill>
        <p:spPr bwMode="auto">
          <a:xfrm>
            <a:off x="7453313" y="5200650"/>
            <a:ext cx="1444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5" r="9842"/>
          <a:stretch>
            <a:fillRect/>
          </a:stretch>
        </p:blipFill>
        <p:spPr bwMode="auto">
          <a:xfrm>
            <a:off x="6300788" y="5300663"/>
            <a:ext cx="11858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6692900" y="5172075"/>
            <a:ext cx="1047750" cy="12588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6881813" y="5024438"/>
            <a:ext cx="1117600" cy="12588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6" name="Picture 30" descr="1605860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13684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1" descr="1339710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18764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188" y="4406900"/>
            <a:ext cx="7883525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cap="all" dirty="0" smtClean="0"/>
              <a:t>BAZAT E TË DHËNAVE</a:t>
            </a:r>
            <a:endParaRPr lang="en-GB" sz="4000" cap="all" dirty="0"/>
          </a:p>
        </p:txBody>
      </p:sp>
      <p:sp>
        <p:nvSpPr>
          <p:cNvPr id="216068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13</a:t>
            </a:r>
          </a:p>
        </p:txBody>
      </p:sp>
      <p:sp>
        <p:nvSpPr>
          <p:cNvPr id="216069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Çfarë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është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baza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dhënave</a:t>
            </a:r>
            <a:r>
              <a:rPr lang="en-GB" dirty="0" smtClean="0">
                <a:latin typeface="Arial" charset="0"/>
              </a:rPr>
              <a:t>?</a:t>
            </a:r>
          </a:p>
        </p:txBody>
      </p:sp>
      <p:sp>
        <p:nvSpPr>
          <p:cNvPr id="2181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Bazat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dhënave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janë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koleksione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punimesh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pavarura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dhënave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materialeve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tjera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organizuar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mënyrë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sistematike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metodike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që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aksesohen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individualisht</a:t>
            </a:r>
            <a:r>
              <a:rPr lang="en-GB" dirty="0" smtClean="0">
                <a:latin typeface="Arial" charset="0"/>
              </a:rPr>
              <a:t> me </a:t>
            </a:r>
            <a:r>
              <a:rPr lang="en-GB" dirty="0" err="1" smtClean="0">
                <a:latin typeface="Arial" charset="0"/>
              </a:rPr>
              <a:t>anë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mjeteve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elektronike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mjeteve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tjera</a:t>
            </a:r>
            <a:r>
              <a:rPr lang="en-GB" dirty="0" smtClean="0">
                <a:latin typeface="Arial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  <p:sp>
        <p:nvSpPr>
          <p:cNvPr id="218117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14</a:t>
            </a:r>
          </a:p>
        </p:txBody>
      </p:sp>
      <p:sp>
        <p:nvSpPr>
          <p:cNvPr id="218118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Fusha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mbrojtjes</a:t>
            </a:r>
            <a:endParaRPr lang="en-GB" dirty="0" smtClean="0">
              <a:latin typeface="Arial" charset="0"/>
            </a:endParaRPr>
          </a:p>
        </p:txBody>
      </p:sp>
      <p:sp>
        <p:nvSpPr>
          <p:cNvPr id="220163" name="Content Placeholder 2"/>
          <p:cNvSpPr>
            <a:spLocks noGrp="1"/>
          </p:cNvSpPr>
          <p:nvPr>
            <p:ph idx="4294967295"/>
          </p:nvPr>
        </p:nvSpPr>
        <p:spPr>
          <a:xfrm>
            <a:off x="611188" y="1125538"/>
            <a:ext cx="7921625" cy="4464050"/>
          </a:xfrm>
        </p:spPr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Direktiva</a:t>
            </a:r>
            <a:r>
              <a:rPr lang="en-GB" dirty="0" smtClean="0">
                <a:latin typeface="Arial" charset="0"/>
              </a:rPr>
              <a:t> 96/9/EC </a:t>
            </a:r>
            <a:r>
              <a:rPr lang="en-GB" dirty="0" err="1" smtClean="0">
                <a:latin typeface="Arial" charset="0"/>
              </a:rPr>
              <a:t>për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mbrojtjen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ligjore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bazës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dhënave</a:t>
            </a:r>
            <a:r>
              <a:rPr lang="en-GB" dirty="0" smtClean="0">
                <a:latin typeface="Arial" charset="0"/>
              </a:rPr>
              <a:t>  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Mbrojtja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drejtave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autorit</a:t>
            </a:r>
            <a:r>
              <a:rPr lang="en-GB" dirty="0" smtClean="0">
                <a:latin typeface="Arial" charset="0"/>
              </a:rPr>
              <a:t> </a:t>
            </a:r>
          </a:p>
          <a:p>
            <a:pPr lvl="1" eaLnBrk="1" hangingPunct="1"/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Struktura</a:t>
            </a:r>
            <a:endParaRPr lang="en-GB" dirty="0" smtClean="0">
              <a:solidFill>
                <a:srgbClr val="404B56"/>
              </a:solidFill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Origjinaliteti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Autorësia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Mbrojtja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kufizuar</a:t>
            </a:r>
            <a:endParaRPr lang="en-GB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i="1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Mbrojtja</a:t>
            </a:r>
            <a:r>
              <a:rPr lang="en-GB" i="1" dirty="0" smtClean="0">
                <a:latin typeface="Arial" charset="0"/>
              </a:rPr>
              <a:t> Sui generis 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Pëmbajtjet</a:t>
            </a:r>
            <a:endParaRPr lang="en-GB" dirty="0" smtClean="0">
              <a:solidFill>
                <a:srgbClr val="404B56"/>
              </a:solidFill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Investimet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Bërësi</a:t>
            </a:r>
            <a:endParaRPr lang="en-GB" dirty="0" smtClean="0">
              <a:latin typeface="Arial" charset="0"/>
            </a:endParaRPr>
          </a:p>
          <a:p>
            <a:pPr lvl="1"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Përjashtohen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programet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kompjuterike</a:t>
            </a:r>
            <a:endParaRPr lang="en-GB" dirty="0" smtClean="0">
              <a:latin typeface="Arial" charset="0"/>
            </a:endParaRPr>
          </a:p>
          <a:p>
            <a:pPr lvl="1" eaLnBrk="1" hangingPunct="1"/>
            <a:endParaRPr lang="en-GB" dirty="0" smtClean="0">
              <a:latin typeface="Arial" charset="0"/>
            </a:endParaRPr>
          </a:p>
        </p:txBody>
      </p:sp>
      <p:sp>
        <p:nvSpPr>
          <p:cNvPr id="220165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15</a:t>
            </a:r>
          </a:p>
        </p:txBody>
      </p:sp>
      <p:sp>
        <p:nvSpPr>
          <p:cNvPr id="220166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drejtat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kufizimet</a:t>
            </a:r>
            <a:endParaRPr lang="en-GB" dirty="0" smtClean="0">
              <a:latin typeface="Arial" charset="0"/>
            </a:endParaRPr>
          </a:p>
        </p:txBody>
      </p:sp>
      <p:sp>
        <p:nvSpPr>
          <p:cNvPr id="2222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E </a:t>
            </a:r>
            <a:r>
              <a:rPr lang="en-GB" dirty="0" err="1" smtClean="0">
                <a:latin typeface="Arial" charset="0"/>
              </a:rPr>
              <a:t>drejta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autorit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Aktet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kufizuara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Përjashtimet</a:t>
            </a:r>
            <a:r>
              <a:rPr lang="en-GB" dirty="0" smtClean="0">
                <a:latin typeface="Arial" charset="0"/>
              </a:rPr>
              <a:t> 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drejtat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i="1" dirty="0" smtClean="0">
                <a:latin typeface="Arial" charset="0"/>
              </a:rPr>
              <a:t>Sui generis 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smtClean="0">
                <a:latin typeface="Arial" charset="0"/>
              </a:rPr>
              <a:t>15 </a:t>
            </a:r>
            <a:r>
              <a:rPr lang="en-GB" dirty="0" err="1" smtClean="0">
                <a:latin typeface="Arial" charset="0"/>
              </a:rPr>
              <a:t>vjet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Parandalimi</a:t>
            </a:r>
            <a:r>
              <a:rPr lang="en-GB" dirty="0" smtClean="0">
                <a:latin typeface="Arial" charset="0"/>
              </a:rPr>
              <a:t>:</a:t>
            </a:r>
          </a:p>
          <a:p>
            <a:pPr lvl="2" eaLnBrk="1" hangingPunct="1"/>
            <a:r>
              <a:rPr lang="en-GB" dirty="0" err="1" smtClean="0">
                <a:latin typeface="Arial" charset="0"/>
              </a:rPr>
              <a:t>Nxjerrja</a:t>
            </a:r>
            <a:endParaRPr lang="en-GB" dirty="0" smtClean="0">
              <a:latin typeface="Arial" charset="0"/>
            </a:endParaRPr>
          </a:p>
          <a:p>
            <a:pPr lvl="2" eaLnBrk="1" hangingPunct="1"/>
            <a:r>
              <a:rPr lang="en-GB" dirty="0" err="1" smtClean="0">
                <a:latin typeface="Arial" charset="0"/>
              </a:rPr>
              <a:t>Ripërdorimi</a:t>
            </a:r>
            <a:endParaRPr lang="en-GB" dirty="0" smtClean="0">
              <a:latin typeface="Arial" charset="0"/>
            </a:endParaRPr>
          </a:p>
        </p:txBody>
      </p:sp>
      <p:sp>
        <p:nvSpPr>
          <p:cNvPr id="222213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16</a:t>
            </a:r>
          </a:p>
        </p:txBody>
      </p:sp>
      <p:sp>
        <p:nvSpPr>
          <p:cNvPr id="222214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11188" y="4406900"/>
            <a:ext cx="7883525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cap="all" dirty="0" smtClean="0"/>
              <a:t>MARKAT TREGTARE</a:t>
            </a:r>
            <a:endParaRPr lang="en-GB" sz="4000" cap="all" dirty="0"/>
          </a:p>
        </p:txBody>
      </p:sp>
      <p:sp>
        <p:nvSpPr>
          <p:cNvPr id="224260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17</a:t>
            </a:r>
          </a:p>
        </p:txBody>
      </p:sp>
      <p:sp>
        <p:nvSpPr>
          <p:cNvPr id="224261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Çfarë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është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marka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tregtare</a:t>
            </a:r>
            <a:r>
              <a:rPr lang="en-GB" dirty="0" smtClean="0">
                <a:latin typeface="Arial" charset="0"/>
              </a:rPr>
              <a:t>?</a:t>
            </a:r>
          </a:p>
        </p:txBody>
      </p:sp>
      <p:sp>
        <p:nvSpPr>
          <p:cNvPr id="226307" name="Content Placeholder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Marka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tregtare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është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çdo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shenjë</a:t>
            </a:r>
            <a:r>
              <a:rPr lang="en-GB" dirty="0" smtClean="0">
                <a:latin typeface="Arial" charset="0"/>
              </a:rPr>
              <a:t>, e </a:t>
            </a:r>
            <a:r>
              <a:rPr lang="en-GB" dirty="0" err="1" smtClean="0">
                <a:latin typeface="Arial" charset="0"/>
              </a:rPr>
              <a:t>cila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është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aftë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t’u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përfaqësuar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mënyrë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grafike</a:t>
            </a:r>
            <a:r>
              <a:rPr lang="en-GB" dirty="0" smtClean="0">
                <a:latin typeface="Arial" charset="0"/>
              </a:rPr>
              <a:t>, e </a:t>
            </a:r>
            <a:r>
              <a:rPr lang="en-GB" dirty="0" err="1" smtClean="0">
                <a:latin typeface="Arial" charset="0"/>
              </a:rPr>
              <a:t>cila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bën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dallimin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mallrave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shërbimeve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një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sipërmarrje</a:t>
            </a:r>
            <a:r>
              <a:rPr lang="en-GB" dirty="0" smtClean="0">
                <a:latin typeface="Arial" charset="0"/>
              </a:rPr>
              <a:t> (</a:t>
            </a:r>
            <a:r>
              <a:rPr lang="en-GB" dirty="0" err="1" smtClean="0">
                <a:latin typeface="Arial" charset="0"/>
              </a:rPr>
              <a:t>kompanie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organizate</a:t>
            </a:r>
            <a:r>
              <a:rPr lang="en-GB" dirty="0" smtClean="0">
                <a:latin typeface="Arial" charset="0"/>
              </a:rPr>
              <a:t>) </a:t>
            </a:r>
            <a:r>
              <a:rPr lang="en-GB" dirty="0" err="1" smtClean="0">
                <a:latin typeface="Arial" charset="0"/>
              </a:rPr>
              <a:t>nga</a:t>
            </a:r>
            <a:r>
              <a:rPr lang="en-GB" dirty="0" smtClean="0">
                <a:latin typeface="Arial" charset="0"/>
              </a:rPr>
              <a:t> mallrat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shërbimet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një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tjetër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kompanie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Ka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shumë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lloje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ndryshme</a:t>
            </a:r>
            <a:r>
              <a:rPr lang="en-GB" dirty="0" smtClean="0">
                <a:latin typeface="Arial" charset="0"/>
              </a:rPr>
              <a:t> : </a:t>
            </a:r>
            <a:r>
              <a:rPr lang="en-GB" dirty="0" err="1" smtClean="0">
                <a:latin typeface="Arial" charset="0"/>
              </a:rPr>
              <a:t>fjalë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gjuhë</a:t>
            </a:r>
            <a:r>
              <a:rPr lang="en-GB" dirty="0" smtClean="0">
                <a:latin typeface="Arial" charset="0"/>
              </a:rPr>
              <a:t> figurative, </a:t>
            </a:r>
            <a:r>
              <a:rPr lang="en-GB" dirty="0" err="1" smtClean="0">
                <a:latin typeface="Arial" charset="0"/>
              </a:rPr>
              <a:t>ngjyra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formë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b="1" dirty="0" smtClean="0">
              <a:solidFill>
                <a:srgbClr val="009999"/>
              </a:solidFill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Shkaqet</a:t>
            </a:r>
            <a:r>
              <a:rPr lang="en-GB" dirty="0" smtClean="0">
                <a:latin typeface="Arial" charset="0"/>
              </a:rPr>
              <a:t> absolute </a:t>
            </a:r>
            <a:r>
              <a:rPr lang="en-GB" dirty="0" err="1" smtClean="0">
                <a:latin typeface="Arial" charset="0"/>
              </a:rPr>
              <a:t>për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refuzimin</a:t>
            </a:r>
            <a:endParaRPr lang="en-GB" dirty="0" smtClean="0">
              <a:latin typeface="Arial" charset="0"/>
            </a:endParaRPr>
          </a:p>
          <a:p>
            <a:pPr marL="550863" lvl="1" indent="-279400" eaLnBrk="1" hangingPunct="1"/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Të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qenit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i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veçantë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/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i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dallueshëm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Shkaqe</a:t>
            </a:r>
            <a:r>
              <a:rPr lang="en-GB" dirty="0" smtClean="0">
                <a:latin typeface="Arial" charset="0"/>
              </a:rPr>
              <a:t> relative </a:t>
            </a:r>
            <a:r>
              <a:rPr lang="en-GB" dirty="0" err="1" smtClean="0">
                <a:latin typeface="Arial" charset="0"/>
              </a:rPr>
              <a:t>për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refuzim</a:t>
            </a:r>
            <a:endParaRPr lang="en-GB" dirty="0" smtClean="0">
              <a:latin typeface="Arial" charset="0"/>
            </a:endParaRPr>
          </a:p>
          <a:p>
            <a:pPr marL="550863" lvl="1" indent="-279400" eaLnBrk="1" hangingPunct="1"/>
            <a:r>
              <a:rPr lang="en-GB" dirty="0" err="1" smtClean="0">
                <a:latin typeface="Arial" charset="0"/>
              </a:rPr>
              <a:t>Kur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bashkëjetesa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paqtë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markave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është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mundur</a:t>
            </a:r>
            <a:r>
              <a:rPr lang="en-GB" dirty="0" smtClean="0">
                <a:latin typeface="Arial" charset="0"/>
              </a:rPr>
              <a:t> </a:t>
            </a:r>
          </a:p>
          <a:p>
            <a:pPr marL="552450" lvl="2" indent="0" eaLnBrk="1" hangingPunct="1"/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  <p:sp>
        <p:nvSpPr>
          <p:cNvPr id="226309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18</a:t>
            </a:r>
          </a:p>
        </p:txBody>
      </p:sp>
      <p:sp>
        <p:nvSpPr>
          <p:cNvPr id="226310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Rrugët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regjistrim</a:t>
            </a:r>
            <a:r>
              <a:rPr lang="en-GB" dirty="0" smtClean="0">
                <a:latin typeface="Arial" charset="0"/>
              </a:rPr>
              <a:t>  </a:t>
            </a:r>
          </a:p>
        </p:txBody>
      </p:sp>
      <p:sp>
        <p:nvSpPr>
          <p:cNvPr id="2283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IE" dirty="0" smtClean="0">
              <a:latin typeface="Arial" charset="0"/>
            </a:endParaRPr>
          </a:p>
          <a:p>
            <a:pPr eaLnBrk="1" hangingPunct="1"/>
            <a:endParaRPr lang="en-IE" dirty="0" smtClean="0">
              <a:latin typeface="Arial" charset="0"/>
            </a:endParaRPr>
          </a:p>
          <a:p>
            <a:pPr eaLnBrk="1" hangingPunct="1"/>
            <a:r>
              <a:rPr lang="en-IE" dirty="0" smtClean="0">
                <a:latin typeface="Arial" charset="0"/>
              </a:rPr>
              <a:t>Kombëtar</a:t>
            </a:r>
          </a:p>
          <a:p>
            <a:pPr eaLnBrk="1" hangingPunct="1"/>
            <a:endParaRPr lang="en-IE" dirty="0" smtClean="0">
              <a:latin typeface="Arial" charset="0"/>
            </a:endParaRPr>
          </a:p>
          <a:p>
            <a:pPr eaLnBrk="1" hangingPunct="1"/>
            <a:r>
              <a:rPr lang="en-IE" dirty="0" smtClean="0">
                <a:latin typeface="Arial" charset="0"/>
              </a:rPr>
              <a:t>Ndërkombëtar</a:t>
            </a:r>
          </a:p>
          <a:p>
            <a:pPr eaLnBrk="1" hangingPunct="1"/>
            <a:endParaRPr lang="en-IE" dirty="0" smtClean="0">
              <a:latin typeface="Arial" charset="0"/>
            </a:endParaRPr>
          </a:p>
          <a:p>
            <a:pPr eaLnBrk="1" hangingPunct="1"/>
            <a:r>
              <a:rPr lang="en-IE" dirty="0" smtClean="0">
                <a:latin typeface="Arial" charset="0"/>
              </a:rPr>
              <a:t>Në nivel të BE-së</a:t>
            </a:r>
          </a:p>
          <a:p>
            <a:pPr lvl="1" eaLnBrk="1" hangingPunct="1"/>
            <a:endParaRPr lang="en-IE" dirty="0" smtClean="0">
              <a:latin typeface="Arial" charset="0"/>
            </a:endParaRPr>
          </a:p>
          <a:p>
            <a:pPr lvl="1" eaLnBrk="1" hangingPunct="1"/>
            <a:r>
              <a:rPr lang="en-IE" dirty="0" smtClean="0">
                <a:solidFill>
                  <a:srgbClr val="404B56"/>
                </a:solidFill>
                <a:latin typeface="Arial" charset="0"/>
              </a:rPr>
              <a:t>Marka Tregtare e Komunitetit</a:t>
            </a: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  <p:sp>
        <p:nvSpPr>
          <p:cNvPr id="228357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19</a:t>
            </a:r>
          </a:p>
        </p:txBody>
      </p:sp>
      <p:sp>
        <p:nvSpPr>
          <p:cNvPr id="228358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1188" y="4406900"/>
            <a:ext cx="7883525" cy="1362075"/>
          </a:xfrm>
        </p:spPr>
        <p:txBody>
          <a:bodyPr/>
          <a:lstStyle/>
          <a:p>
            <a:pPr eaLnBrk="1" hangingPunct="1"/>
            <a:r>
              <a:rPr lang="en-GB" sz="4000" dirty="0" err="1" smtClean="0">
                <a:latin typeface="Arial" charset="0"/>
              </a:rPr>
              <a:t>Prezantim</a:t>
            </a:r>
            <a:r>
              <a:rPr lang="en-GB" sz="4000" dirty="0" smtClean="0">
                <a:latin typeface="Arial" charset="0"/>
              </a:rPr>
              <a:t> </a:t>
            </a:r>
            <a:r>
              <a:rPr lang="en-GB" sz="4000" dirty="0" err="1" smtClean="0">
                <a:latin typeface="Arial" charset="0"/>
              </a:rPr>
              <a:t>i</a:t>
            </a:r>
            <a:r>
              <a:rPr lang="en-GB" sz="4000" dirty="0" smtClean="0">
                <a:latin typeface="Arial" charset="0"/>
              </a:rPr>
              <a:t> </a:t>
            </a:r>
            <a:r>
              <a:rPr lang="en-GB" sz="4000" dirty="0" err="1" smtClean="0">
                <a:latin typeface="Arial" charset="0"/>
              </a:rPr>
              <a:t>përgjithshëm</a:t>
            </a:r>
            <a:endParaRPr lang="en-GB" sz="4000" dirty="0" smtClean="0">
              <a:latin typeface="Arial" charset="0"/>
            </a:endParaRP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11188" y="6553200"/>
            <a:ext cx="5408612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EPO/OHIM        Intellectual Property Teaching Kit - IP Basics</a:t>
            </a:r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E90A0D11-0652-4DB7-8CAA-1801C7B6D7F9}" type="slidenum">
              <a:rPr lang="de-DE" sz="1200"/>
              <a:pPr algn="r"/>
              <a:t>2</a:t>
            </a:fld>
            <a:endParaRPr lang="de-D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Fusha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mbrojtjes</a:t>
            </a:r>
            <a:endParaRPr lang="en-GB" dirty="0" smtClean="0">
              <a:latin typeface="Arial" charset="0"/>
            </a:endParaRPr>
          </a:p>
        </p:txBody>
      </p:sp>
      <p:sp>
        <p:nvSpPr>
          <p:cNvPr id="2304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E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drejtë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ekskluzive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por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Parimi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specialitetit</a:t>
            </a:r>
            <a:endParaRPr lang="en-GB" dirty="0" smtClean="0">
              <a:solidFill>
                <a:srgbClr val="404B56"/>
              </a:solidFill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Parimi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territorialitetit</a:t>
            </a:r>
            <a:endParaRPr lang="en-GB" dirty="0" smtClean="0">
              <a:solidFill>
                <a:srgbClr val="404B56"/>
              </a:solidFill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Potencialisht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vazhdueshme</a:t>
            </a:r>
            <a:r>
              <a:rPr lang="en-GB" dirty="0" smtClean="0">
                <a:latin typeface="Arial" charset="0"/>
              </a:rPr>
              <a:t> (</a:t>
            </a:r>
            <a:r>
              <a:rPr lang="en-GB" dirty="0" err="1" smtClean="0">
                <a:latin typeface="Arial" charset="0"/>
              </a:rPr>
              <a:t>rinovimi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çdo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dhjetë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vjet</a:t>
            </a:r>
            <a:r>
              <a:rPr lang="en-GB" dirty="0" smtClean="0">
                <a:latin typeface="Arial" charset="0"/>
              </a:rPr>
              <a:t>)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Rreziku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humbjes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mbrojtjes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nëse</a:t>
            </a:r>
            <a:r>
              <a:rPr lang="en-GB" dirty="0" smtClean="0">
                <a:latin typeface="Arial" charset="0"/>
              </a:rPr>
              <a:t>:</a:t>
            </a:r>
          </a:p>
          <a:p>
            <a:pPr lvl="1" eaLnBrk="1" hangingPunct="1"/>
            <a:r>
              <a:rPr lang="en-GB" dirty="0" err="1" smtClean="0">
                <a:latin typeface="Arial" charset="0"/>
              </a:rPr>
              <a:t>Nuk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përdoret</a:t>
            </a:r>
            <a:r>
              <a:rPr lang="en-GB" dirty="0" smtClean="0">
                <a:latin typeface="Arial" charset="0"/>
              </a:rPr>
              <a:t> pas </a:t>
            </a:r>
            <a:r>
              <a:rPr lang="en-GB" dirty="0" err="1" smtClean="0">
                <a:latin typeface="Arial" charset="0"/>
              </a:rPr>
              <a:t>pesë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vjetësh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Konstatohet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si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pavlefshme</a:t>
            </a:r>
            <a:endParaRPr lang="en-GB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Përdorimet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lejuara</a:t>
            </a:r>
            <a:endParaRPr lang="en-GB" dirty="0" smtClean="0">
              <a:latin typeface="Arial" charset="0"/>
            </a:endParaRPr>
          </a:p>
        </p:txBody>
      </p:sp>
      <p:sp>
        <p:nvSpPr>
          <p:cNvPr id="230405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20</a:t>
            </a:r>
          </a:p>
        </p:txBody>
      </p:sp>
      <p:sp>
        <p:nvSpPr>
          <p:cNvPr id="230406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11188" y="4406900"/>
            <a:ext cx="7883525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cap="all" dirty="0" smtClean="0"/>
              <a:t>DIZAJNET</a:t>
            </a:r>
            <a:endParaRPr lang="en-GB" sz="4000" cap="all" dirty="0"/>
          </a:p>
        </p:txBody>
      </p:sp>
      <p:sp>
        <p:nvSpPr>
          <p:cNvPr id="232452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21</a:t>
            </a:r>
          </a:p>
        </p:txBody>
      </p:sp>
      <p:sp>
        <p:nvSpPr>
          <p:cNvPr id="232453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Çfarë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është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dizajni</a:t>
            </a:r>
            <a:r>
              <a:rPr lang="en-GB" dirty="0" smtClean="0">
                <a:latin typeface="Arial" charset="0"/>
              </a:rPr>
              <a:t>?</a:t>
            </a:r>
          </a:p>
        </p:txBody>
      </p:sp>
      <p:sp>
        <p:nvSpPr>
          <p:cNvPr id="234499" name="Content Placeholder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Dizajni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është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paraqitja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jashtme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gjithë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produktit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ose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një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pjese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tij</a:t>
            </a:r>
            <a:r>
              <a:rPr lang="en-GB" dirty="0" smtClean="0">
                <a:latin typeface="Arial" charset="0"/>
              </a:rPr>
              <a:t>, e </a:t>
            </a:r>
            <a:r>
              <a:rPr lang="en-GB" dirty="0" err="1" smtClean="0">
                <a:latin typeface="Arial" charset="0"/>
              </a:rPr>
              <a:t>cila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çon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tiparet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tij</a:t>
            </a:r>
            <a:r>
              <a:rPr lang="en-GB" dirty="0" smtClean="0">
                <a:latin typeface="Arial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Produkti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është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çdo</a:t>
            </a:r>
            <a:r>
              <a:rPr lang="en-GB" dirty="0" smtClean="0">
                <a:latin typeface="Arial" charset="0"/>
              </a:rPr>
              <a:t> element industrial </a:t>
            </a:r>
            <a:r>
              <a:rPr lang="en-GB" dirty="0" err="1" smtClean="0">
                <a:latin typeface="Arial" charset="0"/>
              </a:rPr>
              <a:t>ose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artizanal</a:t>
            </a:r>
            <a:r>
              <a:rPr lang="en-GB" dirty="0" smtClean="0">
                <a:latin typeface="Arial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Kërkesat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mbrojtje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Risia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Karakteri</a:t>
            </a:r>
            <a:r>
              <a:rPr lang="en-GB" dirty="0" smtClean="0">
                <a:latin typeface="Arial" charset="0"/>
              </a:rPr>
              <a:t> individual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Disa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përjashtime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  <p:sp>
        <p:nvSpPr>
          <p:cNvPr id="234501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22</a:t>
            </a:r>
          </a:p>
        </p:txBody>
      </p:sp>
      <p:sp>
        <p:nvSpPr>
          <p:cNvPr id="234502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drejtat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regjistruara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paregjistruara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dizajnit</a:t>
            </a:r>
            <a:endParaRPr lang="en-GB" dirty="0" smtClean="0">
              <a:latin typeface="Arial" charset="0"/>
            </a:endParaRPr>
          </a:p>
        </p:txBody>
      </p:sp>
      <p:sp>
        <p:nvSpPr>
          <p:cNvPr id="236547" name="Content Placeholder 5"/>
          <p:cNvSpPr>
            <a:spLocks noGrp="1"/>
          </p:cNvSpPr>
          <p:nvPr>
            <p:ph idx="4294967295"/>
          </p:nvPr>
        </p:nvSpPr>
        <p:spPr>
          <a:xfrm>
            <a:off x="598488" y="1628775"/>
            <a:ext cx="7921625" cy="4464050"/>
          </a:xfrm>
        </p:spPr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Kombëtare</a:t>
            </a:r>
            <a:r>
              <a:rPr lang="en-GB" dirty="0" smtClean="0">
                <a:latin typeface="Arial" charset="0"/>
              </a:rPr>
              <a:t> 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Ndërkombëtare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nivel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BE-</a:t>
            </a:r>
            <a:r>
              <a:rPr lang="en-GB" dirty="0" err="1" smtClean="0">
                <a:latin typeface="Arial" charset="0"/>
              </a:rPr>
              <a:t>së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Dizajni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regjistruar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Komunitetit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Dizajni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paregjistruar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Komunitetit</a:t>
            </a:r>
            <a:endParaRPr lang="en-GB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latin typeface="Arial" charset="0"/>
            </a:endParaRPr>
          </a:p>
        </p:txBody>
      </p:sp>
      <p:sp>
        <p:nvSpPr>
          <p:cNvPr id="236549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23</a:t>
            </a:r>
          </a:p>
        </p:txBody>
      </p:sp>
      <p:sp>
        <p:nvSpPr>
          <p:cNvPr id="236550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Fusha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mbrojtjes</a:t>
            </a:r>
            <a:endParaRPr lang="en-GB" dirty="0" smtClean="0">
              <a:latin typeface="Arial" charset="0"/>
            </a:endParaRPr>
          </a:p>
        </p:txBody>
      </p:sp>
      <p:sp>
        <p:nvSpPr>
          <p:cNvPr id="2385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drejtat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ekskluzive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Parimi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territorialitetit</a:t>
            </a:r>
            <a:endParaRPr lang="en-GB" dirty="0" smtClean="0">
              <a:solidFill>
                <a:srgbClr val="404B56"/>
              </a:solidFill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Kohëzgjatja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drejtat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regjistruara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dizajnit</a:t>
            </a:r>
            <a:r>
              <a:rPr lang="en-GB" dirty="0" smtClean="0">
                <a:latin typeface="Arial" charset="0"/>
              </a:rPr>
              <a:t> : </a:t>
            </a:r>
            <a:r>
              <a:rPr lang="en-GB" dirty="0" err="1" smtClean="0">
                <a:latin typeface="Arial" charset="0"/>
              </a:rPr>
              <a:t>maksimumi</a:t>
            </a:r>
            <a:r>
              <a:rPr lang="en-GB" dirty="0" smtClean="0">
                <a:latin typeface="Arial" charset="0"/>
              </a:rPr>
              <a:t> 25 </a:t>
            </a:r>
            <a:r>
              <a:rPr lang="en-GB" dirty="0" err="1" smtClean="0">
                <a:latin typeface="Arial" charset="0"/>
              </a:rPr>
              <a:t>vjet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drejta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paregjistruara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dizajnit</a:t>
            </a:r>
            <a:r>
              <a:rPr lang="en-GB" dirty="0" smtClean="0">
                <a:latin typeface="Arial" charset="0"/>
              </a:rPr>
              <a:t> : 3 </a:t>
            </a:r>
            <a:r>
              <a:rPr lang="en-GB" dirty="0" err="1" smtClean="0">
                <a:latin typeface="Arial" charset="0"/>
              </a:rPr>
              <a:t>vjet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Përdorimet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lejuara</a:t>
            </a:r>
            <a:endParaRPr lang="en-GB" dirty="0" smtClean="0">
              <a:latin typeface="Arial" charset="0"/>
            </a:endParaRPr>
          </a:p>
        </p:txBody>
      </p:sp>
      <p:sp>
        <p:nvSpPr>
          <p:cNvPr id="238597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24</a:t>
            </a:r>
          </a:p>
        </p:txBody>
      </p:sp>
      <p:sp>
        <p:nvSpPr>
          <p:cNvPr id="238598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1"/>
          <p:cNvSpPr>
            <a:spLocks noGrp="1"/>
          </p:cNvSpPr>
          <p:nvPr>
            <p:ph type="title" idx="4294967295"/>
          </p:nvPr>
        </p:nvSpPr>
        <p:spPr>
          <a:xfrm>
            <a:off x="611188" y="4437063"/>
            <a:ext cx="7883525" cy="13620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Arial" charset="0"/>
              </a:rPr>
              <a:t>TREGUESIT GJEOGRAFIKË</a:t>
            </a:r>
          </a:p>
        </p:txBody>
      </p:sp>
      <p:sp>
        <p:nvSpPr>
          <p:cNvPr id="240644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25</a:t>
            </a:r>
          </a:p>
        </p:txBody>
      </p:sp>
      <p:sp>
        <p:nvSpPr>
          <p:cNvPr id="240645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Çfarë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janë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indikacionet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gjeografike</a:t>
            </a:r>
            <a:r>
              <a:rPr lang="en-GB" dirty="0" smtClean="0">
                <a:latin typeface="Arial" charset="0"/>
              </a:rPr>
              <a:t>?</a:t>
            </a:r>
          </a:p>
        </p:txBody>
      </p:sp>
      <p:sp>
        <p:nvSpPr>
          <p:cNvPr id="242691" name="Content Placeholder 2"/>
          <p:cNvSpPr>
            <a:spLocks noGrp="1"/>
          </p:cNvSpPr>
          <p:nvPr>
            <p:ph idx="4294967295"/>
          </p:nvPr>
        </p:nvSpPr>
        <p:spPr>
          <a:xfrm>
            <a:off x="611188" y="1628775"/>
            <a:ext cx="7921625" cy="4464050"/>
          </a:xfrm>
        </p:spPr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Treguesit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gjeografikë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identifikojnë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një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produkt</a:t>
            </a:r>
            <a:r>
              <a:rPr lang="en-GB" dirty="0" smtClean="0">
                <a:latin typeface="Arial" charset="0"/>
              </a:rPr>
              <a:t> me </a:t>
            </a:r>
            <a:r>
              <a:rPr lang="en-GB" dirty="0" err="1">
                <a:latin typeface="Arial" charset="0"/>
              </a:rPr>
              <a:t>origjinë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në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territorin</a:t>
            </a:r>
            <a:r>
              <a:rPr lang="en-GB" dirty="0">
                <a:latin typeface="Arial" charset="0"/>
              </a:rPr>
              <a:t> e </a:t>
            </a:r>
            <a:r>
              <a:rPr lang="en-GB" dirty="0" err="1">
                <a:latin typeface="Arial" charset="0"/>
              </a:rPr>
              <a:t>një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vendi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ose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një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rajoni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>
                <a:latin typeface="Arial" charset="0"/>
              </a:rPr>
              <a:t>ose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një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lokaliteti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në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atë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territor</a:t>
            </a:r>
            <a:r>
              <a:rPr lang="en-GB" dirty="0">
                <a:latin typeface="Arial" charset="0"/>
              </a:rPr>
              <a:t>, </a:t>
            </a:r>
            <a:r>
              <a:rPr lang="en-GB" dirty="0" err="1">
                <a:latin typeface="Arial" charset="0"/>
              </a:rPr>
              <a:t>ku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një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cilësi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specifike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reputacion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apo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karakteristikë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tjetër</a:t>
            </a:r>
            <a:r>
              <a:rPr lang="en-GB" dirty="0">
                <a:latin typeface="Arial" charset="0"/>
              </a:rPr>
              <a:t> e </a:t>
            </a:r>
            <a:r>
              <a:rPr lang="en-GB" dirty="0" err="1">
                <a:latin typeface="Arial" charset="0"/>
              </a:rPr>
              <a:t>mirë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janë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shkak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origjinës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gjeografike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produktit</a:t>
            </a:r>
            <a:r>
              <a:rPr lang="en-GB" dirty="0" smtClean="0">
                <a:latin typeface="Arial" charset="0"/>
              </a:rPr>
              <a:t>.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Mbrojtja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bazuar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legjislacionin</a:t>
            </a:r>
            <a:r>
              <a:rPr lang="en-GB" dirty="0" smtClean="0">
                <a:latin typeface="Arial" charset="0"/>
              </a:rPr>
              <a:t> e BE-</a:t>
            </a:r>
            <a:r>
              <a:rPr lang="en-GB" dirty="0" err="1" smtClean="0">
                <a:latin typeface="Arial" charset="0"/>
              </a:rPr>
              <a:t>së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212806"/>
              </p:ext>
            </p:extLst>
          </p:nvPr>
        </p:nvGraphicFramePr>
        <p:xfrm>
          <a:off x="1258888" y="3933825"/>
          <a:ext cx="6624637" cy="2322513"/>
        </p:xfrm>
        <a:graphic>
          <a:graphicData uri="http://schemas.openxmlformats.org/drawingml/2006/table">
            <a:tbl>
              <a:tblPr/>
              <a:tblGrid>
                <a:gridCol w="3313112"/>
                <a:gridCol w="3311525"/>
              </a:tblGrid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Treguesit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e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mbrojtur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gjeografikë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(PGI)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Përcaktimi i mbrojtur i origjinës (PDO)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C575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575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CECD"/>
                    </a:solidFill>
                  </a:tcPr>
                </a:tc>
              </a:tr>
            </a:tbl>
          </a:graphicData>
        </a:graphic>
      </p:graphicFrame>
      <p:sp>
        <p:nvSpPr>
          <p:cNvPr id="242706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26</a:t>
            </a:r>
          </a:p>
        </p:txBody>
      </p:sp>
      <p:sp>
        <p:nvSpPr>
          <p:cNvPr id="242707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797425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76788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Dallimet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ndërmjet</a:t>
            </a:r>
            <a:r>
              <a:rPr lang="en-GB" dirty="0" smtClean="0">
                <a:latin typeface="Arial" charset="0"/>
              </a:rPr>
              <a:t> PGI-</a:t>
            </a:r>
            <a:r>
              <a:rPr lang="en-GB" dirty="0" err="1" smtClean="0">
                <a:latin typeface="Arial" charset="0"/>
              </a:rPr>
              <a:t>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PDO-</a:t>
            </a:r>
            <a:r>
              <a:rPr lang="en-GB" dirty="0" err="1" smtClean="0">
                <a:latin typeface="Arial" charset="0"/>
              </a:rPr>
              <a:t>ve</a:t>
            </a:r>
            <a:endParaRPr lang="en-GB" dirty="0" smtClean="0">
              <a:latin typeface="Arial" charset="0"/>
            </a:endParaRPr>
          </a:p>
        </p:txBody>
      </p:sp>
      <p:sp>
        <p:nvSpPr>
          <p:cNvPr id="244739" name="Content Placeholder 2"/>
          <p:cNvSpPr>
            <a:spLocks noGrp="1"/>
          </p:cNvSpPr>
          <p:nvPr>
            <p:ph idx="4294967295"/>
          </p:nvPr>
        </p:nvSpPr>
        <p:spPr>
          <a:xfrm>
            <a:off x="611188" y="1628775"/>
            <a:ext cx="7921625" cy="4464050"/>
          </a:xfrm>
        </p:spPr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Për</a:t>
            </a:r>
            <a:r>
              <a:rPr lang="en-GB" dirty="0" smtClean="0">
                <a:latin typeface="Arial" charset="0"/>
              </a:rPr>
              <a:t> PDO-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zbatohen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kushte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strikte</a:t>
            </a:r>
            <a:r>
              <a:rPr lang="en-GB" dirty="0" smtClean="0">
                <a:latin typeface="Arial" charset="0"/>
              </a:rPr>
              <a:t> :</a:t>
            </a:r>
          </a:p>
          <a:p>
            <a:pPr lvl="1" eaLnBrk="1" hangingPunct="1"/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Lidhja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ndërmjet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emrit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vendit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produktit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lidhet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kryesisht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ekskluzivisht</a:t>
            </a:r>
            <a:r>
              <a:rPr lang="en-GB" dirty="0" smtClean="0">
                <a:latin typeface="Arial" charset="0"/>
              </a:rPr>
              <a:t> me </a:t>
            </a:r>
            <a:r>
              <a:rPr lang="en-GB" dirty="0" err="1" smtClean="0">
                <a:latin typeface="Arial" charset="0"/>
              </a:rPr>
              <a:t>mjedisin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posaçëm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gjeografik</a:t>
            </a:r>
            <a:r>
              <a:rPr lang="en-GB" dirty="0" smtClean="0">
                <a:latin typeface="Arial" charset="0"/>
              </a:rPr>
              <a:t>.</a:t>
            </a:r>
          </a:p>
          <a:p>
            <a:pPr lvl="1" eaLnBrk="1" hangingPunct="1"/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Të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gjitha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fazat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nga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prodhimi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,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përpunimi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ose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përgatitja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pozicionohen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në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zonën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e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përcaktuar</a:t>
            </a:r>
            <a:r>
              <a:rPr lang="en-GB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gjeografike</a:t>
            </a:r>
            <a:r>
              <a:rPr lang="en-GB" dirty="0" smtClean="0">
                <a:latin typeface="Arial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GB" b="1" dirty="0" smtClean="0">
              <a:latin typeface="Arial" charset="0"/>
            </a:endParaRPr>
          </a:p>
        </p:txBody>
      </p:sp>
      <p:sp>
        <p:nvSpPr>
          <p:cNvPr id="244741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27</a:t>
            </a:r>
          </a:p>
        </p:txBody>
      </p:sp>
      <p:sp>
        <p:nvSpPr>
          <p:cNvPr id="244742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1BD62A-2FDF-4367-808B-C70D16A5FF7F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246786" name="Title 1"/>
          <p:cNvSpPr>
            <a:spLocks noGrp="1"/>
          </p:cNvSpPr>
          <p:nvPr>
            <p:ph type="title" idx="4294967295"/>
          </p:nvPr>
        </p:nvSpPr>
        <p:spPr>
          <a:xfrm>
            <a:off x="611188" y="4406900"/>
            <a:ext cx="7883525" cy="1362075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Arial" charset="0"/>
              </a:rPr>
              <a:t>MODELET E PËRDORIMIT</a:t>
            </a:r>
          </a:p>
        </p:txBody>
      </p:sp>
      <p:sp>
        <p:nvSpPr>
          <p:cNvPr id="246787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246788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E669D5-3F63-40A5-AE8F-D13F4A2C94AC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248834" name="Rectangle 3"/>
          <p:cNvSpPr>
            <a:spLocks noChangeArrowheads="1"/>
          </p:cNvSpPr>
          <p:nvPr/>
        </p:nvSpPr>
        <p:spPr bwMode="auto">
          <a:xfrm>
            <a:off x="749300" y="1196975"/>
            <a:ext cx="2887663" cy="4602163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2488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0088" y="428625"/>
            <a:ext cx="7691437" cy="63817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dirty="0" err="1" smtClean="0">
                <a:latin typeface="Arial" charset="0"/>
              </a:rPr>
              <a:t>Çfarë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është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modeli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përdorimit</a:t>
            </a:r>
            <a:r>
              <a:rPr lang="en-GB" dirty="0" smtClean="0">
                <a:latin typeface="Arial" charset="0"/>
              </a:rPr>
              <a:t>?</a:t>
            </a:r>
          </a:p>
        </p:txBody>
      </p:sp>
      <p:sp>
        <p:nvSpPr>
          <p:cNvPr id="2488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02050" y="1187450"/>
            <a:ext cx="4729163" cy="2673350"/>
          </a:xfrm>
        </p:spPr>
        <p:txBody>
          <a:bodyPr lIns="91440" tIns="45720" rIns="91440" bIns="45720"/>
          <a:lstStyle/>
          <a:p>
            <a:pPr marL="236538" indent="-236538" eaLnBrk="1" hangingPunct="1"/>
            <a:r>
              <a:rPr lang="en-GB" sz="1800" dirty="0" err="1" smtClean="0">
                <a:latin typeface="Arial" charset="0"/>
              </a:rPr>
              <a:t>Një</a:t>
            </a:r>
            <a:r>
              <a:rPr lang="en-GB" sz="1800" dirty="0" smtClean="0">
                <a:latin typeface="Arial" charset="0"/>
              </a:rPr>
              <a:t> model </a:t>
            </a:r>
            <a:r>
              <a:rPr lang="en-GB" sz="1800" dirty="0" err="1" smtClean="0">
                <a:latin typeface="Arial" charset="0"/>
              </a:rPr>
              <a:t>përdorimi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jep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mbajtësit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drejtës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ekskluzive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drejtën</a:t>
            </a:r>
            <a:r>
              <a:rPr lang="en-GB" sz="1800" dirty="0" smtClean="0">
                <a:latin typeface="Arial" charset="0"/>
              </a:rPr>
              <a:t> e </a:t>
            </a:r>
            <a:r>
              <a:rPr lang="en-GB" sz="1800" dirty="0" err="1" smtClean="0">
                <a:latin typeface="Arial" charset="0"/>
              </a:rPr>
              <a:t>parandalimit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nga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palët</a:t>
            </a:r>
            <a:r>
              <a:rPr lang="en-GB" sz="1800" dirty="0" smtClean="0">
                <a:latin typeface="Arial" charset="0"/>
              </a:rPr>
              <a:t> e </a:t>
            </a:r>
            <a:r>
              <a:rPr lang="en-GB" sz="1800" dirty="0" err="1" smtClean="0">
                <a:latin typeface="Arial" charset="0"/>
              </a:rPr>
              <a:t>treta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nga</a:t>
            </a:r>
            <a:r>
              <a:rPr lang="en-GB" sz="1800" dirty="0" smtClean="0">
                <a:latin typeface="Arial" charset="0"/>
              </a:rPr>
              <a:t>:</a:t>
            </a:r>
          </a:p>
          <a:p>
            <a:pPr marL="538163" lvl="1" indent="-274638" eaLnBrk="1" hangingPunct="1"/>
            <a:r>
              <a:rPr lang="en-GB" sz="1800" dirty="0" err="1" smtClean="0">
                <a:latin typeface="Arial" charset="0"/>
              </a:rPr>
              <a:t>Shfrytëzimi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një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shpikje</a:t>
            </a:r>
            <a:r>
              <a:rPr lang="en-GB" sz="1800" dirty="0" smtClean="0">
                <a:latin typeface="Arial" charset="0"/>
              </a:rPr>
              <a:t> (</a:t>
            </a:r>
            <a:r>
              <a:rPr lang="en-GB" sz="1800" dirty="0" err="1" smtClean="0">
                <a:latin typeface="Arial" charset="0"/>
              </a:rPr>
              <a:t>p.sh</a:t>
            </a:r>
            <a:r>
              <a:rPr lang="en-GB" sz="1800" dirty="0" smtClean="0">
                <a:latin typeface="Arial" charset="0"/>
              </a:rPr>
              <a:t>. </a:t>
            </a:r>
            <a:r>
              <a:rPr lang="en-GB" sz="1800" dirty="0" err="1" smtClean="0">
                <a:latin typeface="Arial" charset="0"/>
              </a:rPr>
              <a:t>bërja</a:t>
            </a:r>
            <a:r>
              <a:rPr lang="en-GB" sz="1800" dirty="0" smtClean="0">
                <a:latin typeface="Arial" charset="0"/>
              </a:rPr>
              <a:t>, </a:t>
            </a:r>
            <a:r>
              <a:rPr lang="en-GB" sz="1800" dirty="0" err="1" smtClean="0">
                <a:latin typeface="Arial" charset="0"/>
              </a:rPr>
              <a:t>përdorimin</a:t>
            </a:r>
            <a:r>
              <a:rPr lang="en-GB" sz="1800" dirty="0" smtClean="0">
                <a:latin typeface="Arial" charset="0"/>
              </a:rPr>
              <a:t>, </a:t>
            </a:r>
            <a:r>
              <a:rPr lang="en-GB" sz="1800" dirty="0" err="1" smtClean="0">
                <a:latin typeface="Arial" charset="0"/>
              </a:rPr>
              <a:t>ofrimin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për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shitje</a:t>
            </a:r>
            <a:r>
              <a:rPr lang="en-GB" sz="1800" dirty="0" smtClean="0">
                <a:latin typeface="Arial" charset="0"/>
              </a:rPr>
              <a:t>)</a:t>
            </a:r>
          </a:p>
          <a:p>
            <a:pPr marL="538163" lvl="1" indent="-274638" eaLnBrk="1" hangingPunct="1"/>
            <a:r>
              <a:rPr lang="en-GB" sz="1800" dirty="0" smtClean="0">
                <a:latin typeface="Arial" charset="0"/>
              </a:rPr>
              <a:t>Pa </a:t>
            </a:r>
            <a:r>
              <a:rPr lang="en-GB" sz="1800" dirty="0" err="1" smtClean="0">
                <a:latin typeface="Arial" charset="0"/>
              </a:rPr>
              <a:t>autorizim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vendin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ku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është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regjistruar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modeli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përdorimit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për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një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periudhë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shkurtër</a:t>
            </a:r>
            <a:r>
              <a:rPr lang="en-GB" sz="1800" dirty="0" smtClean="0">
                <a:latin typeface="Arial" charset="0"/>
              </a:rPr>
              <a:t>  (3 </a:t>
            </a:r>
            <a:r>
              <a:rPr lang="en-GB" sz="1800" dirty="0" err="1" smtClean="0">
                <a:latin typeface="Arial" charset="0"/>
              </a:rPr>
              <a:t>deri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në</a:t>
            </a:r>
            <a:r>
              <a:rPr lang="en-GB" sz="1800" dirty="0" smtClean="0">
                <a:latin typeface="Arial" charset="0"/>
              </a:rPr>
              <a:t> 10 </a:t>
            </a:r>
            <a:r>
              <a:rPr lang="en-GB" sz="1800" dirty="0" err="1" smtClean="0">
                <a:latin typeface="Arial" charset="0"/>
              </a:rPr>
              <a:t>vjet</a:t>
            </a:r>
            <a:r>
              <a:rPr lang="en-GB" sz="1800" dirty="0" smtClean="0">
                <a:latin typeface="Arial" charset="0"/>
              </a:rPr>
              <a:t>).</a:t>
            </a:r>
          </a:p>
          <a:p>
            <a:pPr marL="236538" indent="-236538" eaLnBrk="1" hangingPunct="1"/>
            <a:r>
              <a:rPr lang="en-GB" sz="1800" dirty="0" err="1" smtClean="0">
                <a:latin typeface="Arial" charset="0"/>
              </a:rPr>
              <a:t>Mbajtësi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drejtës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duhet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t’ia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bëjë</a:t>
            </a:r>
            <a:r>
              <a:rPr lang="en-GB" sz="1800" dirty="0" smtClean="0">
                <a:latin typeface="Arial" charset="0"/>
              </a:rPr>
              <a:t> me </a:t>
            </a:r>
            <a:r>
              <a:rPr lang="en-GB" sz="1800" dirty="0" err="1" smtClean="0">
                <a:latin typeface="Arial" charset="0"/>
              </a:rPr>
              <a:t>dije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shpikjen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publikut</a:t>
            </a:r>
            <a:r>
              <a:rPr lang="en-GB" sz="1800" dirty="0" smtClean="0">
                <a:latin typeface="Arial" charset="0"/>
              </a:rPr>
              <a:t>.</a:t>
            </a:r>
          </a:p>
          <a:p>
            <a:pPr marL="236538" indent="-236538" eaLnBrk="1" hangingPunct="1"/>
            <a:endParaRPr lang="en-GB" sz="1800" dirty="0" smtClean="0">
              <a:latin typeface="Arial" charset="0"/>
            </a:endParaRPr>
          </a:p>
          <a:p>
            <a:pPr marL="236538" indent="-236538" eaLnBrk="1" hangingPunct="1"/>
            <a:endParaRPr lang="en-GB" dirty="0" smtClean="0">
              <a:latin typeface="Arial" charset="0"/>
            </a:endParaRPr>
          </a:p>
          <a:p>
            <a:pPr marL="236538" indent="-236538" eaLnBrk="1" hangingPunct="1"/>
            <a:endParaRPr lang="en-GB" dirty="0" smtClean="0">
              <a:solidFill>
                <a:srgbClr val="B30B00"/>
              </a:solidFill>
              <a:latin typeface="Arial" charset="0"/>
            </a:endParaRPr>
          </a:p>
        </p:txBody>
      </p:sp>
      <p:sp>
        <p:nvSpPr>
          <p:cNvPr id="248837" name="Gefaltete Ecke 5"/>
          <p:cNvSpPr>
            <a:spLocks noChangeArrowheads="1"/>
          </p:cNvSpPr>
          <p:nvPr/>
        </p:nvSpPr>
        <p:spPr bwMode="auto">
          <a:xfrm>
            <a:off x="3995738" y="4941888"/>
            <a:ext cx="1368425" cy="1038225"/>
          </a:xfrm>
          <a:prstGeom prst="foldedCorner">
            <a:avLst>
              <a:gd name="adj" fmla="val 16667"/>
            </a:avLst>
          </a:prstGeom>
          <a:solidFill>
            <a:schemeClr val="hlink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Bërja</a:t>
            </a:r>
            <a:r>
              <a:rPr lang="en-US" dirty="0" smtClean="0">
                <a:solidFill>
                  <a:srgbClr val="FFFFFF"/>
                </a:solidFill>
              </a:rPr>
              <a:t> me </a:t>
            </a:r>
            <a:r>
              <a:rPr lang="en-US" dirty="0" err="1" smtClean="0">
                <a:solidFill>
                  <a:srgbClr val="FFFFFF"/>
                </a:solidFill>
              </a:rPr>
              <a:t>dije</a:t>
            </a:r>
            <a:r>
              <a:rPr lang="en-US" dirty="0" smtClean="0">
                <a:solidFill>
                  <a:srgbClr val="FFFFFF"/>
                </a:solidFill>
              </a:rPr>
              <a:t> e </a:t>
            </a:r>
            <a:r>
              <a:rPr lang="en-US" dirty="0" err="1" smtClean="0">
                <a:solidFill>
                  <a:srgbClr val="FFFFFF"/>
                </a:solidFill>
              </a:rPr>
              <a:t>shpikjes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 smtClean="0">
                <a:solidFill>
                  <a:srgbClr val="FFFFFF"/>
                </a:solidFill>
              </a:rPr>
              <a:t>paraqitja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8838" name="Gefaltete Ecke 6"/>
          <p:cNvSpPr>
            <a:spLocks noChangeArrowheads="1"/>
          </p:cNvSpPr>
          <p:nvPr/>
        </p:nvSpPr>
        <p:spPr bwMode="auto">
          <a:xfrm>
            <a:off x="7164388" y="4941888"/>
            <a:ext cx="1728787" cy="1038225"/>
          </a:xfrm>
          <a:prstGeom prst="foldedCorner">
            <a:avLst>
              <a:gd name="adj" fmla="val 16667"/>
            </a:avLst>
          </a:prstGeom>
          <a:solidFill>
            <a:schemeClr val="hlink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Marrja</a:t>
            </a:r>
            <a:r>
              <a:rPr lang="en-US" dirty="0" smtClean="0">
                <a:solidFill>
                  <a:srgbClr val="FFFFFF"/>
                </a:solidFill>
              </a:rPr>
              <a:t> e </a:t>
            </a:r>
            <a:r>
              <a:rPr lang="en-US" dirty="0" err="1" smtClean="0">
                <a:solidFill>
                  <a:srgbClr val="FFFFFF"/>
                </a:solidFill>
              </a:rPr>
              <a:t>mbrojtjes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 smtClean="0">
                <a:solidFill>
                  <a:srgbClr val="FFFFFF"/>
                </a:solidFill>
              </a:rPr>
              <a:t>modeli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përdorimit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8841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248842" name="Foliennummernplatzhalter 4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>
                <a:ea typeface="ＭＳ Ｐゴシック" pitchFamily="34" charset="-128"/>
              </a:rPr>
              <a:t>29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96975"/>
            <a:ext cx="2986087" cy="482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868863"/>
            <a:ext cx="15113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US" dirty="0" err="1" smtClean="0">
                <a:latin typeface="Arial" charset="0"/>
              </a:rPr>
              <a:t>Llojet</a:t>
            </a:r>
            <a:r>
              <a:rPr lang="en-US" dirty="0" smtClean="0">
                <a:latin typeface="Arial" charset="0"/>
              </a:rPr>
              <a:t> e </a:t>
            </a:r>
            <a:r>
              <a:rPr lang="en-US" dirty="0" err="1" smtClean="0">
                <a:latin typeface="Arial" charset="0"/>
              </a:rPr>
              <a:t>ndryshme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të</a:t>
            </a:r>
            <a:r>
              <a:rPr lang="en-US" dirty="0" smtClean="0">
                <a:latin typeface="Arial" charset="0"/>
              </a:rPr>
              <a:t> PI-</a:t>
            </a:r>
            <a:r>
              <a:rPr lang="en-US" dirty="0" err="1" smtClean="0">
                <a:latin typeface="Arial" charset="0"/>
              </a:rPr>
              <a:t>së</a:t>
            </a:r>
            <a:r>
              <a:rPr lang="en-US" dirty="0" smtClean="0">
                <a:latin typeface="Arial" charset="0"/>
              </a:rPr>
              <a:t> (I)</a:t>
            </a:r>
          </a:p>
        </p:txBody>
      </p:sp>
      <p:sp>
        <p:nvSpPr>
          <p:cNvPr id="10243" name="Textfeld 6"/>
          <p:cNvSpPr txBox="1">
            <a:spLocks noChangeArrowheads="1"/>
          </p:cNvSpPr>
          <p:nvPr/>
        </p:nvSpPr>
        <p:spPr bwMode="auto">
          <a:xfrm>
            <a:off x="928688" y="1847850"/>
            <a:ext cx="1374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Të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drejta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ligjore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244" name="Textfeld 7"/>
          <p:cNvSpPr txBox="1">
            <a:spLocks noChangeArrowheads="1"/>
          </p:cNvSpPr>
          <p:nvPr/>
        </p:nvSpPr>
        <p:spPr bwMode="auto">
          <a:xfrm>
            <a:off x="3151188" y="1847850"/>
            <a:ext cx="1313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Për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çfarë</a:t>
            </a:r>
            <a:r>
              <a:rPr lang="en-US" b="1" dirty="0" smtClean="0">
                <a:solidFill>
                  <a:schemeClr val="accent1"/>
                </a:solidFill>
              </a:rPr>
              <a:t>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245" name="Textfeld 8"/>
          <p:cNvSpPr txBox="1">
            <a:spLocks noChangeArrowheads="1"/>
          </p:cNvSpPr>
          <p:nvPr/>
        </p:nvSpPr>
        <p:spPr bwMode="auto">
          <a:xfrm>
            <a:off x="5778500" y="1847850"/>
            <a:ext cx="543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27088" y="3478213"/>
            <a:ext cx="1600200" cy="766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Modelet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e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përdorimit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36825" y="3478213"/>
            <a:ext cx="2592388" cy="766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Shpikjet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e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reja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27088" y="4533900"/>
            <a:ext cx="1600200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drejta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e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autorit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36825" y="4533900"/>
            <a:ext cx="2592388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Forma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origjinale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kreative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ose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artistike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238750" y="4533900"/>
            <a:ext cx="2117725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Ekzitston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automatikisht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Rechteck 3"/>
          <p:cNvSpPr>
            <a:spLocks noChangeArrowheads="1"/>
          </p:cNvSpPr>
          <p:nvPr/>
        </p:nvSpPr>
        <p:spPr bwMode="auto">
          <a:xfrm>
            <a:off x="827088" y="2392363"/>
            <a:ext cx="1600200" cy="766762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Patentat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2536825" y="2392363"/>
            <a:ext cx="2592388" cy="766762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lt1"/>
                </a:solidFill>
                <a:latin typeface="+mn-lt"/>
                <a:cs typeface="+mn-cs"/>
              </a:rPr>
              <a:t>Shpikjet</a:t>
            </a:r>
            <a:r>
              <a:rPr lang="en-US" dirty="0" smtClean="0">
                <a:solidFill>
                  <a:schemeClr val="lt1"/>
                </a:solidFill>
                <a:latin typeface="+mn-lt"/>
                <a:cs typeface="+mn-cs"/>
              </a:rPr>
              <a:t> e </a:t>
            </a:r>
            <a:r>
              <a:rPr lang="en-US" dirty="0" err="1" smtClean="0">
                <a:solidFill>
                  <a:schemeClr val="lt1"/>
                </a:solidFill>
                <a:latin typeface="+mn-lt"/>
                <a:cs typeface="+mn-cs"/>
              </a:rPr>
              <a:t>reja</a:t>
            </a: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5238750" y="2392363"/>
            <a:ext cx="2117725" cy="766762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lt1"/>
                </a:solidFill>
                <a:latin typeface="+mn-lt"/>
                <a:cs typeface="+mn-cs"/>
              </a:rPr>
              <a:t>Kërkesa</a:t>
            </a:r>
            <a:r>
              <a:rPr lang="en-US" dirty="0" smtClean="0">
                <a:solidFill>
                  <a:schemeClr val="lt1"/>
                </a:solidFill>
                <a:latin typeface="+mn-lt"/>
                <a:cs typeface="+mn-cs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+mn-lt"/>
                <a:cs typeface="+mn-cs"/>
              </a:rPr>
              <a:t>dhe</a:t>
            </a:r>
            <a:r>
              <a:rPr lang="en-US" dirty="0" smtClean="0">
                <a:solidFill>
                  <a:schemeClr val="lt1"/>
                </a:solidFill>
                <a:latin typeface="+mn-lt"/>
                <a:cs typeface="+mn-cs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+mn-lt"/>
                <a:cs typeface="+mn-cs"/>
              </a:rPr>
              <a:t>shqyrtimi</a:t>
            </a: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02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5088" y="2205038"/>
            <a:ext cx="127793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5238750" y="3478213"/>
            <a:ext cx="2117725" cy="766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Kërkesa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dhe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shqyrtimi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0260" name="Picture 26" descr="book"/>
          <p:cNvPicPr>
            <a:picLocks noChangeAspect="1" noChangeArrowheads="1"/>
          </p:cNvPicPr>
          <p:nvPr/>
        </p:nvPicPr>
        <p:blipFill>
          <a:blip r:embed="rId4"/>
          <a:srcRect t="33672" b="14510"/>
          <a:stretch>
            <a:fillRect/>
          </a:stretch>
        </p:blipFill>
        <p:spPr bwMode="auto">
          <a:xfrm>
            <a:off x="7594600" y="4465638"/>
            <a:ext cx="151288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6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6B8CC3B0-3B63-460E-8012-4BCE0D00EFB6}" type="slidenum">
              <a:rPr lang="de-DE" sz="1200"/>
              <a:pPr algn="r"/>
              <a:t>3</a:t>
            </a:fld>
            <a:endParaRPr lang="de-DE" sz="1200"/>
          </a:p>
        </p:txBody>
      </p:sp>
      <p:pic>
        <p:nvPicPr>
          <p:cNvPr id="10271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5575" y="3603625"/>
            <a:ext cx="10890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2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err="1" smtClean="0">
                <a:latin typeface="Arial" charset="0"/>
              </a:rPr>
              <a:t>Objekti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mbrojtjes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krahasuar</a:t>
            </a:r>
            <a:r>
              <a:rPr lang="en-GB" dirty="0" smtClean="0">
                <a:latin typeface="Arial" charset="0"/>
              </a:rPr>
              <a:t> me </a:t>
            </a:r>
            <a:r>
              <a:rPr lang="en-GB" dirty="0" err="1" smtClean="0">
                <a:latin typeface="Arial" charset="0"/>
              </a:rPr>
              <a:t>patentat</a:t>
            </a:r>
            <a:r>
              <a:rPr lang="en-GB" dirty="0" smtClean="0">
                <a:latin typeface="Arial" charset="0"/>
              </a:rPr>
              <a:t> 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628775"/>
            <a:ext cx="3884612" cy="4464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b="1" dirty="0" err="1" smtClean="0">
                <a:latin typeface="Arial" charset="0"/>
              </a:rPr>
              <a:t>Modelet</a:t>
            </a:r>
            <a:r>
              <a:rPr lang="en-GB" sz="1800" b="1" dirty="0" smtClean="0">
                <a:latin typeface="Arial" charset="0"/>
              </a:rPr>
              <a:t> e </a:t>
            </a:r>
            <a:r>
              <a:rPr lang="en-GB" sz="1800" b="1" dirty="0" err="1" smtClean="0">
                <a:latin typeface="Arial" charset="0"/>
              </a:rPr>
              <a:t>përdorimit</a:t>
            </a:r>
            <a:endParaRPr lang="en-GB" sz="1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1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drejta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regjistruara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territoriale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PI-</a:t>
            </a:r>
            <a:r>
              <a:rPr lang="en-GB" sz="1800" dirty="0" err="1" smtClean="0">
                <a:latin typeface="Arial" charset="0"/>
              </a:rPr>
              <a:t>së</a:t>
            </a:r>
            <a:r>
              <a:rPr lang="en-GB" sz="1800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disponueshme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një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numër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kufizuar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vendesh</a:t>
            </a:r>
            <a:endParaRPr lang="en-GB" sz="1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Nuk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ka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depozitim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qendror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Evropë</a:t>
            </a:r>
            <a:r>
              <a:rPr lang="en-GB" sz="1800" dirty="0" smtClean="0">
                <a:latin typeface="Arial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Mbrotje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për</a:t>
            </a:r>
            <a:r>
              <a:rPr lang="en-GB" sz="1800" dirty="0" smtClean="0">
                <a:latin typeface="Arial" charset="0"/>
              </a:rPr>
              <a:t> 3 -10 </a:t>
            </a:r>
            <a:r>
              <a:rPr lang="en-GB" sz="1800" dirty="0" err="1" smtClean="0">
                <a:latin typeface="Arial" charset="0"/>
              </a:rPr>
              <a:t>vjet</a:t>
            </a:r>
            <a:endParaRPr lang="en-GB" sz="1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Raporte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kontrolli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vetëm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disa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shtete</a:t>
            </a:r>
            <a:r>
              <a:rPr lang="en-GB" sz="1800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Rrgjistrohen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dhe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botohen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vetëm</a:t>
            </a:r>
            <a:r>
              <a:rPr lang="en-GB" sz="1800" dirty="0" smtClean="0">
                <a:latin typeface="Arial" charset="0"/>
              </a:rPr>
              <a:t> pas </a:t>
            </a:r>
            <a:r>
              <a:rPr lang="en-GB" sz="1800" dirty="0" err="1" smtClean="0">
                <a:latin typeface="Arial" charset="0"/>
              </a:rPr>
              <a:t>ca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muajsh</a:t>
            </a:r>
            <a:r>
              <a:rPr lang="en-GB" sz="1800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Përgjithësisht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nuk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ka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ekzaminim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thelbësor</a:t>
            </a:r>
            <a:r>
              <a:rPr lang="en-GB" sz="1800" dirty="0" smtClean="0">
                <a:latin typeface="Arial" charset="0"/>
              </a:rPr>
              <a:t> (</a:t>
            </a:r>
            <a:r>
              <a:rPr lang="en-GB" sz="1800" dirty="0" err="1" smtClean="0">
                <a:latin typeface="Arial" charset="0"/>
              </a:rPr>
              <a:t>risia</a:t>
            </a:r>
            <a:r>
              <a:rPr lang="en-GB" sz="1800" dirty="0" smtClean="0">
                <a:latin typeface="Arial" charset="0"/>
              </a:rPr>
              <a:t>, </a:t>
            </a:r>
            <a:r>
              <a:rPr lang="en-GB" sz="1800" dirty="0" err="1" smtClean="0">
                <a:latin typeface="Arial" charset="0"/>
              </a:rPr>
              <a:t>stimujt</a:t>
            </a:r>
            <a:r>
              <a:rPr lang="en-GB" sz="1800" dirty="0" smtClean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Analizohen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vetëm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proceset</a:t>
            </a:r>
            <a:r>
              <a:rPr lang="en-GB" sz="1800" dirty="0" smtClean="0">
                <a:latin typeface="Arial" charset="0"/>
              </a:rPr>
              <a:t> e </a:t>
            </a:r>
            <a:r>
              <a:rPr lang="en-GB" sz="1800" dirty="0" err="1" smtClean="0">
                <a:latin typeface="Arial" charset="0"/>
              </a:rPr>
              <a:t>revokimit</a:t>
            </a:r>
            <a:r>
              <a:rPr lang="en-GB" sz="1800" dirty="0" smtClean="0">
                <a:latin typeface="Arial" charset="0"/>
              </a:rPr>
              <a:t>, </a:t>
            </a:r>
            <a:r>
              <a:rPr lang="en-GB" sz="1800" dirty="0" err="1" smtClean="0">
                <a:latin typeface="Arial" charset="0"/>
              </a:rPr>
              <a:t>ose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shkeljes</a:t>
            </a:r>
            <a:endParaRPr lang="en-GB" sz="1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1800" dirty="0" smtClean="0">
              <a:latin typeface="Arial" charset="0"/>
            </a:endParaRP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20838"/>
            <a:ext cx="3884613" cy="4464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800" b="1" dirty="0" err="1" smtClean="0">
                <a:latin typeface="Arial" charset="0"/>
              </a:rPr>
              <a:t>Patentat</a:t>
            </a:r>
            <a:endParaRPr lang="en-GB" sz="1800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1800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drejta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territoriale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regjsistruara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PI-</a:t>
            </a:r>
            <a:r>
              <a:rPr lang="en-GB" sz="1800" dirty="0" err="1" smtClean="0">
                <a:latin typeface="Arial" charset="0"/>
              </a:rPr>
              <a:t>së</a:t>
            </a:r>
            <a:r>
              <a:rPr lang="en-GB" sz="1800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disponueshme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pjesën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më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madhe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vendeve</a:t>
            </a:r>
            <a:r>
              <a:rPr lang="en-GB" sz="1800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Depozitimi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qendror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është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mundur</a:t>
            </a:r>
            <a:r>
              <a:rPr lang="en-GB" sz="1800" dirty="0" smtClean="0">
                <a:latin typeface="Arial" charset="0"/>
              </a:rPr>
              <a:t> </a:t>
            </a:r>
            <a:br>
              <a:rPr lang="en-GB" sz="1800" dirty="0" smtClean="0">
                <a:latin typeface="Arial" charset="0"/>
              </a:rPr>
            </a:br>
            <a:r>
              <a:rPr lang="en-GB" sz="1800" dirty="0" smtClean="0">
                <a:latin typeface="Arial" charset="0"/>
              </a:rPr>
              <a:t>(</a:t>
            </a:r>
            <a:r>
              <a:rPr lang="en-GB" sz="1800" dirty="0" err="1" smtClean="0">
                <a:latin typeface="Arial" charset="0"/>
              </a:rPr>
              <a:t>p.sh</a:t>
            </a:r>
            <a:r>
              <a:rPr lang="en-GB" sz="1800" dirty="0" smtClean="0">
                <a:latin typeface="Arial" charset="0"/>
              </a:rPr>
              <a:t>. EPO for Europe)</a:t>
            </a: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Mbrojtje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për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deri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në</a:t>
            </a:r>
            <a:r>
              <a:rPr lang="en-GB" sz="1800" dirty="0" smtClean="0">
                <a:latin typeface="Arial" charset="0"/>
              </a:rPr>
              <a:t> 20 </a:t>
            </a:r>
            <a:r>
              <a:rPr lang="en-GB" sz="1800" dirty="0" err="1" smtClean="0">
                <a:latin typeface="Arial" charset="0"/>
              </a:rPr>
              <a:t>vjet</a:t>
            </a:r>
            <a:endParaRPr lang="en-GB" sz="1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Raportet</a:t>
            </a:r>
            <a:r>
              <a:rPr lang="en-GB" sz="1800" dirty="0" smtClean="0">
                <a:latin typeface="Arial" charset="0"/>
              </a:rPr>
              <a:t> e </a:t>
            </a:r>
            <a:r>
              <a:rPr lang="en-GB" sz="1800" dirty="0" err="1" smtClean="0">
                <a:latin typeface="Arial" charset="0"/>
              </a:rPr>
              <a:t>kërkimit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janë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standarde</a:t>
            </a:r>
            <a:endParaRPr lang="en-GB" sz="1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Aplikimet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janë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botuar</a:t>
            </a:r>
            <a:r>
              <a:rPr lang="en-GB" sz="1800" dirty="0" smtClean="0">
                <a:latin typeface="Arial" charset="0"/>
              </a:rPr>
              <a:t> pas 18 </a:t>
            </a:r>
            <a:r>
              <a:rPr lang="en-GB" sz="1800" dirty="0" err="1" smtClean="0">
                <a:latin typeface="Arial" charset="0"/>
              </a:rPr>
              <a:t>muajsh</a:t>
            </a:r>
            <a:endParaRPr lang="en-GB" sz="1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Shqyrtim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thelbësor</a:t>
            </a:r>
            <a:r>
              <a:rPr lang="en-GB" sz="1800" dirty="0" smtClean="0"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dirty="0" smtClean="0">
                <a:latin typeface="Arial" charset="0"/>
              </a:rPr>
              <a:t>(</a:t>
            </a:r>
            <a:r>
              <a:rPr lang="en-GB" sz="1800" dirty="0" err="1" smtClean="0">
                <a:latin typeface="Arial" charset="0"/>
              </a:rPr>
              <a:t>risi</a:t>
            </a:r>
            <a:r>
              <a:rPr lang="en-GB" sz="1800" dirty="0" smtClean="0">
                <a:latin typeface="Arial" charset="0"/>
              </a:rPr>
              <a:t>, hap </a:t>
            </a:r>
            <a:r>
              <a:rPr lang="en-GB" sz="1800" dirty="0" err="1" smtClean="0">
                <a:latin typeface="Arial" charset="0"/>
              </a:rPr>
              <a:t>shpikës</a:t>
            </a:r>
            <a:r>
              <a:rPr lang="en-GB" sz="1800" dirty="0" smtClean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sz="1800" dirty="0" err="1" smtClean="0">
                <a:latin typeface="Arial" charset="0"/>
              </a:rPr>
              <a:t>Dhënie</a:t>
            </a:r>
            <a:r>
              <a:rPr lang="en-GB" sz="1800" dirty="0" smtClean="0">
                <a:latin typeface="Arial" charset="0"/>
              </a:rPr>
              <a:t> e </a:t>
            </a:r>
            <a:r>
              <a:rPr lang="en-GB" sz="1800" dirty="0" err="1" smtClean="0">
                <a:latin typeface="Arial" charset="0"/>
              </a:rPr>
              <a:t>patentës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ose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refuzim</a:t>
            </a:r>
            <a:r>
              <a:rPr lang="en-GB" sz="1800" dirty="0" smtClean="0">
                <a:latin typeface="Arial" charset="0"/>
              </a:rPr>
              <a:t> pas  </a:t>
            </a:r>
            <a:r>
              <a:rPr lang="en-GB" sz="1800" dirty="0" err="1" smtClean="0">
                <a:latin typeface="Arial" charset="0"/>
              </a:rPr>
              <a:t>procedurës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për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shqyrtimin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substantiv</a:t>
            </a:r>
            <a:endParaRPr lang="en-GB" sz="1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1800" dirty="0" smtClean="0">
              <a:latin typeface="Arial" charset="0"/>
            </a:endParaRPr>
          </a:p>
        </p:txBody>
      </p:sp>
      <p:sp>
        <p:nvSpPr>
          <p:cNvPr id="250885" name="Inhaltsplatzhalter 2"/>
          <p:cNvSpPr>
            <a:spLocks/>
          </p:cNvSpPr>
          <p:nvPr/>
        </p:nvSpPr>
        <p:spPr bwMode="auto">
          <a:xfrm>
            <a:off x="503238" y="1495425"/>
            <a:ext cx="77041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41300" indent="-241300" eaLnBrk="0" hangingPunct="0">
              <a:lnSpc>
                <a:spcPct val="120000"/>
              </a:lnSpc>
              <a:buFont typeface="Wingdings" pitchFamily="2" charset="2"/>
              <a:buChar char="§"/>
            </a:pPr>
            <a:endParaRPr lang="en-US" sz="2400"/>
          </a:p>
        </p:txBody>
      </p:sp>
      <p:sp>
        <p:nvSpPr>
          <p:cNvPr id="250886" name="Inhaltsplatzhalter 2"/>
          <p:cNvSpPr>
            <a:spLocks/>
          </p:cNvSpPr>
          <p:nvPr/>
        </p:nvSpPr>
        <p:spPr bwMode="auto">
          <a:xfrm>
            <a:off x="496888" y="1485900"/>
            <a:ext cx="77041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5900" indent="-215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2000"/>
          </a:p>
        </p:txBody>
      </p:sp>
      <p:sp>
        <p:nvSpPr>
          <p:cNvPr id="250887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250888" name="Foliennummernplatzhalter 4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>
                <a:ea typeface="ＭＳ Ｐゴシック" pitchFamily="34" charset="-128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188" y="4406900"/>
            <a:ext cx="7883525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cap="all" dirty="0" smtClean="0"/>
              <a:t>TË </a:t>
            </a:r>
            <a:r>
              <a:rPr lang="en-GB" sz="4000" cap="all" dirty="0" err="1" smtClean="0"/>
              <a:t>drejtat</a:t>
            </a:r>
            <a:r>
              <a:rPr lang="en-GB" sz="4000" cap="all" dirty="0" smtClean="0"/>
              <a:t> e </a:t>
            </a:r>
            <a:r>
              <a:rPr lang="en-GB" sz="4000" cap="all" dirty="0" err="1" smtClean="0"/>
              <a:t>variteteve</a:t>
            </a:r>
            <a:r>
              <a:rPr lang="en-GB" sz="4000" cap="all" dirty="0" smtClean="0"/>
              <a:t> </a:t>
            </a:r>
            <a:r>
              <a:rPr lang="en-GB" sz="4000" cap="all" dirty="0" err="1" smtClean="0"/>
              <a:t>tË</a:t>
            </a:r>
            <a:r>
              <a:rPr lang="en-GB" sz="4000" cap="all" dirty="0" smtClean="0"/>
              <a:t> </a:t>
            </a:r>
            <a:r>
              <a:rPr lang="en-GB" sz="4000" cap="all" dirty="0" err="1" smtClean="0"/>
              <a:t>bimËve</a:t>
            </a:r>
            <a:endParaRPr lang="en-GB" sz="4000" cap="all" dirty="0"/>
          </a:p>
        </p:txBody>
      </p:sp>
      <p:sp>
        <p:nvSpPr>
          <p:cNvPr id="252931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252932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Çfarë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janë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drejtat</a:t>
            </a:r>
            <a:r>
              <a:rPr lang="en-US" dirty="0" smtClean="0">
                <a:latin typeface="Arial" charset="0"/>
              </a:rPr>
              <a:t> e </a:t>
            </a:r>
            <a:r>
              <a:rPr lang="en-US" dirty="0" err="1" smtClean="0">
                <a:latin typeface="Arial" charset="0"/>
              </a:rPr>
              <a:t>variteteve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bimëve</a:t>
            </a:r>
            <a:r>
              <a:rPr lang="en-US" dirty="0" smtClean="0">
                <a:latin typeface="Arial" charset="0"/>
              </a:rPr>
              <a:t>?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1268413"/>
            <a:ext cx="7921625" cy="4392612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404B56"/>
                </a:solidFill>
                <a:latin typeface="Arial" charset="0"/>
              </a:rPr>
              <a:t>Të</a:t>
            </a:r>
            <a:r>
              <a:rPr lang="en-US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404B56"/>
                </a:solidFill>
                <a:latin typeface="Arial" charset="0"/>
              </a:rPr>
              <a:t>drejta</a:t>
            </a:r>
            <a:r>
              <a:rPr lang="en-US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404B56"/>
                </a:solidFill>
                <a:latin typeface="Arial" charset="0"/>
              </a:rPr>
              <a:t>ekskluzive</a:t>
            </a:r>
            <a:r>
              <a:rPr lang="en-US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404B56"/>
                </a:solidFill>
                <a:latin typeface="Arial" charset="0"/>
              </a:rPr>
              <a:t>shfrytëzimi</a:t>
            </a:r>
            <a:r>
              <a:rPr lang="en-US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404B56"/>
                </a:solidFill>
                <a:latin typeface="Arial" charset="0"/>
              </a:rPr>
              <a:t>për</a:t>
            </a:r>
            <a:r>
              <a:rPr lang="en-US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404B56"/>
                </a:solidFill>
                <a:latin typeface="Arial" charset="0"/>
              </a:rPr>
              <a:t>varitete</a:t>
            </a:r>
            <a:r>
              <a:rPr lang="en-US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404B56"/>
                </a:solidFill>
                <a:latin typeface="Arial" charset="0"/>
              </a:rPr>
              <a:t>të</a:t>
            </a:r>
            <a:r>
              <a:rPr lang="en-US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404B56"/>
                </a:solidFill>
                <a:latin typeface="Arial" charset="0"/>
              </a:rPr>
              <a:t>reja</a:t>
            </a:r>
            <a:r>
              <a:rPr lang="en-US" dirty="0" smtClean="0">
                <a:solidFill>
                  <a:srgbClr val="404B56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404B56"/>
                </a:solidFill>
                <a:latin typeface="Arial" charset="0"/>
              </a:rPr>
              <a:t>bimësh</a:t>
            </a:r>
            <a:r>
              <a:rPr lang="en-US" dirty="0" smtClean="0">
                <a:solidFill>
                  <a:srgbClr val="404B56"/>
                </a:solidFill>
                <a:latin typeface="Arial" charset="0"/>
              </a:rPr>
              <a:t> </a:t>
            </a:r>
          </a:p>
          <a:p>
            <a:pPr eaLnBrk="1" hangingPunct="1"/>
            <a:endParaRPr lang="en-US" dirty="0" smtClean="0">
              <a:solidFill>
                <a:srgbClr val="601B16"/>
              </a:solidFill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Katër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kërkesat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mbrojtje</a:t>
            </a:r>
            <a:r>
              <a:rPr lang="en-GB" dirty="0" smtClean="0">
                <a:latin typeface="Arial" charset="0"/>
              </a:rPr>
              <a:t> :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marL="538163" lvl="1" indent="-254000" eaLnBrk="1" hangingPunct="1"/>
            <a:r>
              <a:rPr lang="en-GB" dirty="0" err="1">
                <a:latin typeface="Arial" charset="0"/>
              </a:rPr>
              <a:t>r</a:t>
            </a:r>
            <a:r>
              <a:rPr lang="en-GB" dirty="0" err="1" smtClean="0">
                <a:latin typeface="Arial" charset="0"/>
              </a:rPr>
              <a:t>isia</a:t>
            </a:r>
            <a:endParaRPr lang="en-GB" dirty="0" smtClean="0">
              <a:latin typeface="Arial" charset="0"/>
            </a:endParaRPr>
          </a:p>
          <a:p>
            <a:pPr marL="538163" lvl="1" indent="-254000" eaLnBrk="1" hangingPunct="1"/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qenit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dallueshëm</a:t>
            </a:r>
            <a:endParaRPr lang="en-GB" dirty="0" smtClean="0">
              <a:latin typeface="Arial" charset="0"/>
            </a:endParaRPr>
          </a:p>
          <a:p>
            <a:pPr marL="538163" lvl="1" indent="-254000" eaLnBrk="1" hangingPunct="1"/>
            <a:r>
              <a:rPr lang="en-GB" dirty="0" err="1" smtClean="0">
                <a:latin typeface="Arial" charset="0"/>
              </a:rPr>
              <a:t>uniformiteti</a:t>
            </a:r>
            <a:endParaRPr lang="en-GB" dirty="0" smtClean="0">
              <a:latin typeface="Arial" charset="0"/>
            </a:endParaRPr>
          </a:p>
          <a:p>
            <a:pPr marL="538163" lvl="1" indent="-254000" eaLnBrk="1" hangingPunct="1"/>
            <a:r>
              <a:rPr lang="en-GB" dirty="0" err="1" smtClean="0">
                <a:latin typeface="Arial" charset="0"/>
              </a:rPr>
              <a:t>stabiliteti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Mbajtësi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drejtave</a:t>
            </a:r>
            <a:r>
              <a:rPr lang="en-GB" dirty="0" smtClean="0">
                <a:latin typeface="Arial" charset="0"/>
              </a:rPr>
              <a:t> = </a:t>
            </a:r>
            <a:r>
              <a:rPr lang="en-GB" dirty="0" err="1" smtClean="0">
                <a:latin typeface="Arial" charset="0"/>
              </a:rPr>
              <a:t>kultivuesi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Fitohet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përmes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regjistrimit</a:t>
            </a:r>
            <a:endParaRPr lang="en-GB" dirty="0" smtClean="0">
              <a:latin typeface="Arial" charset="0"/>
            </a:endParaRPr>
          </a:p>
        </p:txBody>
      </p:sp>
      <p:sp>
        <p:nvSpPr>
          <p:cNvPr id="254980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254981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Fusha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mbrojtjes</a:t>
            </a:r>
            <a:endParaRPr lang="en-GB" dirty="0" smtClean="0">
              <a:latin typeface="Arial" charset="0"/>
            </a:endParaRPr>
          </a:p>
        </p:txBody>
      </p:sp>
      <p:sp>
        <p:nvSpPr>
          <p:cNvPr id="2570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Kohëzgjatja</a:t>
            </a:r>
            <a:r>
              <a:rPr lang="en-GB" dirty="0" smtClean="0">
                <a:latin typeface="Arial" charset="0"/>
              </a:rPr>
              <a:t> </a:t>
            </a:r>
          </a:p>
          <a:p>
            <a:pPr lvl="1" eaLnBrk="1" hangingPunct="1"/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paktën</a:t>
            </a:r>
            <a:r>
              <a:rPr lang="en-GB" dirty="0" smtClean="0">
                <a:latin typeface="Arial" charset="0"/>
              </a:rPr>
              <a:t> 20 </a:t>
            </a:r>
            <a:r>
              <a:rPr lang="en-GB" dirty="0" err="1" smtClean="0">
                <a:latin typeface="Arial" charset="0"/>
              </a:rPr>
              <a:t>vjet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paktën</a:t>
            </a:r>
            <a:r>
              <a:rPr lang="en-GB" dirty="0" smtClean="0">
                <a:latin typeface="Arial" charset="0"/>
              </a:rPr>
              <a:t> 25 </a:t>
            </a:r>
            <a:r>
              <a:rPr lang="en-GB" dirty="0" err="1" smtClean="0">
                <a:latin typeface="Arial" charset="0"/>
              </a:rPr>
              <a:t>vjet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varietetet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verës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specieve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pemëve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solidFill>
                  <a:srgbClr val="404B56"/>
                </a:solidFill>
                <a:latin typeface="Arial" charset="0"/>
              </a:rPr>
              <a:t>Lënda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smtClean="0">
                <a:latin typeface="Arial" charset="0"/>
              </a:rPr>
              <a:t>Material </a:t>
            </a:r>
            <a:r>
              <a:rPr lang="en-GB" dirty="0" err="1" smtClean="0">
                <a:latin typeface="Arial" charset="0"/>
              </a:rPr>
              <a:t>shtues</a:t>
            </a:r>
            <a:endParaRPr lang="en-GB" dirty="0" smtClean="0">
              <a:latin typeface="Arial" charset="0"/>
            </a:endParaRPr>
          </a:p>
          <a:p>
            <a:pPr lvl="1" eaLnBrk="1" hangingPunct="1"/>
            <a:r>
              <a:rPr lang="en-GB" dirty="0" smtClean="0">
                <a:latin typeface="Arial" charset="0"/>
              </a:rPr>
              <a:t>Material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kultivuar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Aktet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objekt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autorizimi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Perjashtimet</a:t>
            </a:r>
            <a:endParaRPr lang="en-GB" dirty="0" smtClean="0">
              <a:latin typeface="Arial" charset="0"/>
            </a:endParaRPr>
          </a:p>
        </p:txBody>
      </p:sp>
      <p:sp>
        <p:nvSpPr>
          <p:cNvPr id="257028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257029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34</a:t>
            </a:r>
          </a:p>
        </p:txBody>
      </p:sp>
      <p:sp>
        <p:nvSpPr>
          <p:cNvPr id="259075" name="Title 1"/>
          <p:cNvSpPr>
            <a:spLocks/>
          </p:cNvSpPr>
          <p:nvPr/>
        </p:nvSpPr>
        <p:spPr bwMode="auto">
          <a:xfrm>
            <a:off x="611188" y="4365625"/>
            <a:ext cx="78835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4000" b="1" dirty="0" smtClean="0">
                <a:solidFill>
                  <a:srgbClr val="404B56"/>
                </a:solidFill>
              </a:rPr>
              <a:t>TË DREJTAT E TOPOGRAFISË SË PRODUKTIT GJYSMËPËRÇUES</a:t>
            </a:r>
            <a:endParaRPr lang="en-GB" sz="4000" b="1" dirty="0">
              <a:solidFill>
                <a:srgbClr val="404B56"/>
              </a:solidFill>
            </a:endParaRPr>
          </a:p>
        </p:txBody>
      </p:sp>
      <p:sp>
        <p:nvSpPr>
          <p:cNvPr id="259076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69EAFA-2A48-4A05-B3CF-1E19ED3FD220}" type="slidenum">
              <a:rPr lang="de-DE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261123" name="Inhaltsplatzhalter 2"/>
          <p:cNvSpPr>
            <a:spLocks/>
          </p:cNvSpPr>
          <p:nvPr/>
        </p:nvSpPr>
        <p:spPr bwMode="auto">
          <a:xfrm>
            <a:off x="501650" y="1195388"/>
            <a:ext cx="50784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drejtat</a:t>
            </a:r>
            <a:r>
              <a:rPr lang="en-US" dirty="0" smtClean="0"/>
              <a:t> e </a:t>
            </a:r>
            <a:r>
              <a:rPr lang="en-US" dirty="0" err="1" smtClean="0"/>
              <a:t>topografisë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produkteve</a:t>
            </a:r>
            <a:r>
              <a:rPr lang="en-US" dirty="0" smtClean="0"/>
              <a:t> </a:t>
            </a:r>
            <a:r>
              <a:rPr lang="en-US" dirty="0" err="1" smtClean="0"/>
              <a:t>gjysmëpërçuese</a:t>
            </a:r>
            <a:r>
              <a:rPr lang="en-US" dirty="0" smtClean="0"/>
              <a:t> </a:t>
            </a:r>
            <a:r>
              <a:rPr lang="en-US" dirty="0" err="1" smtClean="0"/>
              <a:t>mbrojnë</a:t>
            </a:r>
            <a:r>
              <a:rPr lang="en-US" dirty="0" smtClean="0"/>
              <a:t> </a:t>
            </a:r>
            <a:r>
              <a:rPr lang="en-US" i="1" dirty="0" smtClean="0"/>
              <a:t>layout</a:t>
            </a:r>
            <a:r>
              <a:rPr lang="en-US" dirty="0" smtClean="0"/>
              <a:t>-in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dizajnin</a:t>
            </a:r>
            <a:r>
              <a:rPr lang="en-US" dirty="0" smtClean="0"/>
              <a:t> e </a:t>
            </a:r>
            <a:r>
              <a:rPr lang="en-US" dirty="0" err="1" smtClean="0"/>
              <a:t>qarqeve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integruara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664"/>
            <a:ext cx="7921625" cy="1151086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Çfarë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janë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drejtat</a:t>
            </a:r>
            <a:r>
              <a:rPr lang="en-US" dirty="0" smtClean="0">
                <a:latin typeface="Arial" charset="0"/>
              </a:rPr>
              <a:t> e </a:t>
            </a:r>
            <a:r>
              <a:rPr lang="en-US" dirty="0" err="1" smtClean="0">
                <a:latin typeface="Arial" charset="0"/>
              </a:rPr>
              <a:t>topografisë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produktit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gjysmëpërçues</a:t>
            </a:r>
            <a:r>
              <a:rPr lang="en-US" dirty="0" smtClean="0">
                <a:latin typeface="Arial" charset="0"/>
              </a:rPr>
              <a:t>?</a:t>
            </a:r>
            <a:endParaRPr lang="en-GB" dirty="0" smtClean="0">
              <a:latin typeface="Arial" charset="0"/>
            </a:endParaRPr>
          </a:p>
        </p:txBody>
      </p:sp>
      <p:sp>
        <p:nvSpPr>
          <p:cNvPr id="261125" name="Titel 1"/>
          <p:cNvSpPr>
            <a:spLocks/>
          </p:cNvSpPr>
          <p:nvPr/>
        </p:nvSpPr>
        <p:spPr bwMode="auto">
          <a:xfrm>
            <a:off x="539750" y="3787775"/>
            <a:ext cx="39608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 err="1" smtClean="0">
                <a:solidFill>
                  <a:srgbClr val="404B56"/>
                </a:solidFill>
              </a:rPr>
              <a:t>Kërkesat</a:t>
            </a:r>
            <a:r>
              <a:rPr lang="en-US" sz="2000" b="1" dirty="0" smtClean="0">
                <a:solidFill>
                  <a:srgbClr val="404B56"/>
                </a:solidFill>
              </a:rPr>
              <a:t> substantive </a:t>
            </a:r>
            <a:endParaRPr lang="en-US" sz="2000" b="1" dirty="0">
              <a:solidFill>
                <a:srgbClr val="404B56"/>
              </a:solidFill>
            </a:endParaRPr>
          </a:p>
        </p:txBody>
      </p:sp>
      <p:sp>
        <p:nvSpPr>
          <p:cNvPr id="261126" name="Titel 1"/>
          <p:cNvSpPr>
            <a:spLocks/>
          </p:cNvSpPr>
          <p:nvPr/>
        </p:nvSpPr>
        <p:spPr bwMode="auto">
          <a:xfrm>
            <a:off x="4643438" y="3787775"/>
            <a:ext cx="345598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 err="1" smtClean="0">
                <a:solidFill>
                  <a:srgbClr val="404B56"/>
                </a:solidFill>
              </a:rPr>
              <a:t>Kërkesat</a:t>
            </a:r>
            <a:r>
              <a:rPr lang="en-US" sz="2000" b="1" dirty="0" smtClean="0">
                <a:solidFill>
                  <a:srgbClr val="404B56"/>
                </a:solidFill>
              </a:rPr>
              <a:t> </a:t>
            </a:r>
            <a:r>
              <a:rPr lang="en-US" sz="2000" b="1" dirty="0" err="1" smtClean="0">
                <a:solidFill>
                  <a:srgbClr val="404B56"/>
                </a:solidFill>
              </a:rPr>
              <a:t>formale</a:t>
            </a:r>
            <a:endParaRPr lang="en-US" sz="2000" b="1" dirty="0">
              <a:solidFill>
                <a:srgbClr val="404B56"/>
              </a:solidFill>
            </a:endParaRPr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4500563" y="4508500"/>
            <a:ext cx="417512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lvl="1" indent="-177800">
              <a:buFont typeface="Wingdings" pitchFamily="2" charset="2"/>
              <a:buNone/>
            </a:pPr>
            <a:r>
              <a:rPr lang="en-GB" dirty="0" err="1" smtClean="0"/>
              <a:t>Shtetet</a:t>
            </a:r>
            <a:r>
              <a:rPr lang="en-GB" dirty="0" smtClean="0"/>
              <a:t> </a:t>
            </a:r>
            <a:r>
              <a:rPr lang="en-GB" dirty="0" err="1" smtClean="0"/>
              <a:t>anëtare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TRIPS-it </a:t>
            </a:r>
            <a:r>
              <a:rPr lang="en-GB" dirty="0" err="1" smtClean="0"/>
              <a:t>mund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parashikojnë</a:t>
            </a:r>
            <a:r>
              <a:rPr lang="en-GB" dirty="0" smtClean="0"/>
              <a:t>: </a:t>
            </a:r>
            <a:endParaRPr lang="en-GB" dirty="0"/>
          </a:p>
          <a:p>
            <a:pPr marL="357188" lvl="1" indent="-177800">
              <a:buFont typeface="Wingdings" pitchFamily="2" charset="2"/>
              <a:buChar char="§"/>
            </a:pPr>
            <a:r>
              <a:rPr lang="en-GB" dirty="0" err="1" smtClean="0"/>
              <a:t>regjistrim</a:t>
            </a:r>
            <a:r>
              <a:rPr lang="en-GB" dirty="0" smtClean="0"/>
              <a:t> </a:t>
            </a:r>
            <a:endParaRPr lang="en-GB" dirty="0"/>
          </a:p>
          <a:p>
            <a:pPr marL="357188" lvl="1" indent="-177800">
              <a:buFont typeface="Wingdings" pitchFamily="2" charset="2"/>
              <a:buChar char="§"/>
            </a:pPr>
            <a:r>
              <a:rPr lang="en-GB" dirty="0" err="1" smtClean="0"/>
              <a:t>bërjen</a:t>
            </a:r>
            <a:r>
              <a:rPr lang="en-GB" dirty="0" smtClean="0"/>
              <a:t> me </a:t>
            </a:r>
            <a:r>
              <a:rPr lang="en-GB" dirty="0" err="1" smtClean="0"/>
              <a:t>dije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funksionit</a:t>
            </a:r>
            <a:r>
              <a:rPr lang="en-GB" dirty="0" smtClean="0"/>
              <a:t> </a:t>
            </a:r>
            <a:r>
              <a:rPr lang="en-GB" dirty="0" err="1" smtClean="0"/>
              <a:t>elektronik</a:t>
            </a:r>
            <a:endParaRPr lang="en-GB" dirty="0"/>
          </a:p>
          <a:p>
            <a:pPr marL="357188" lvl="1" indent="-177800">
              <a:buFont typeface="Wingdings" pitchFamily="2" charset="2"/>
              <a:buChar char="§"/>
            </a:pPr>
            <a:r>
              <a:rPr lang="en-GB" dirty="0" err="1" smtClean="0"/>
              <a:t>Tarifën</a:t>
            </a:r>
            <a:r>
              <a:rPr lang="en-GB" dirty="0" smtClean="0"/>
              <a:t> e </a:t>
            </a:r>
            <a:r>
              <a:rPr lang="en-GB" dirty="0" err="1" smtClean="0"/>
              <a:t>regjistrimit</a:t>
            </a:r>
            <a:r>
              <a:rPr lang="en-GB" dirty="0" smtClean="0"/>
              <a:t> </a:t>
            </a:r>
            <a:endParaRPr lang="en-GB" dirty="0"/>
          </a:p>
          <a:p>
            <a:pPr marL="357188" lvl="1" indent="-177800">
              <a:buFont typeface="Wingdings" pitchFamily="2" charset="2"/>
              <a:buChar char="§"/>
            </a:pPr>
            <a:r>
              <a:rPr lang="en-GB" altLang="ja-JP" dirty="0" err="1" smtClean="0">
                <a:ea typeface="ＭＳ Ｐゴシック" pitchFamily="34" charset="-128"/>
              </a:rPr>
              <a:t>Shfrytëzimin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tregtar</a:t>
            </a:r>
            <a:endParaRPr lang="en-GB" altLang="ja-JP" dirty="0">
              <a:ea typeface="ＭＳ Ｐゴシック" pitchFamily="34" charset="-128"/>
            </a:endParaRPr>
          </a:p>
        </p:txBody>
      </p:sp>
      <p:sp>
        <p:nvSpPr>
          <p:cNvPr id="261128" name="Rectangle 8"/>
          <p:cNvSpPr>
            <a:spLocks noChangeArrowheads="1"/>
          </p:cNvSpPr>
          <p:nvPr/>
        </p:nvSpPr>
        <p:spPr bwMode="auto">
          <a:xfrm>
            <a:off x="395288" y="4508500"/>
            <a:ext cx="3743325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lvl="1" indent="-177800">
              <a:buFont typeface="Wingdings" pitchFamily="2" charset="2"/>
              <a:buChar char="§"/>
            </a:pPr>
            <a:r>
              <a:rPr lang="en-GB" dirty="0" err="1" smtClean="0"/>
              <a:t>Origjinal</a:t>
            </a:r>
            <a:r>
              <a:rPr lang="en-GB" dirty="0" smtClean="0"/>
              <a:t>, </a:t>
            </a:r>
            <a:r>
              <a:rPr lang="en-GB" dirty="0" err="1" smtClean="0"/>
              <a:t>dmth</a:t>
            </a:r>
            <a:r>
              <a:rPr lang="en-GB" dirty="0" smtClean="0"/>
              <a:t> </a:t>
            </a:r>
            <a:r>
              <a:rPr lang="en-GB" dirty="0" err="1" smtClean="0"/>
              <a:t>rezultati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përpjekjes</a:t>
            </a:r>
            <a:r>
              <a:rPr lang="en-GB" dirty="0" smtClean="0"/>
              <a:t> </a:t>
            </a:r>
            <a:r>
              <a:rPr lang="en-GB" dirty="0" err="1" smtClean="0"/>
              <a:t>së</a:t>
            </a:r>
            <a:r>
              <a:rPr lang="en-GB" dirty="0" smtClean="0"/>
              <a:t> vet </a:t>
            </a:r>
            <a:r>
              <a:rPr lang="en-GB" dirty="0" err="1" smtClean="0"/>
              <a:t>intelektuale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krijuesit</a:t>
            </a:r>
            <a:endParaRPr lang="en-GB" dirty="0"/>
          </a:p>
          <a:p>
            <a:pPr marL="357188" lvl="1" indent="-177800">
              <a:buFont typeface="Wingdings" pitchFamily="2" charset="2"/>
              <a:buChar char="§"/>
            </a:pPr>
            <a:r>
              <a:rPr lang="en-GB" dirty="0" smtClean="0"/>
              <a:t>Jo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zakonshme</a:t>
            </a:r>
            <a:endParaRPr lang="en-GB" dirty="0"/>
          </a:p>
        </p:txBody>
      </p:sp>
      <p:sp>
        <p:nvSpPr>
          <p:cNvPr id="261129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261130" name="Inhaltsplatzhalter 2"/>
          <p:cNvSpPr>
            <a:spLocks/>
          </p:cNvSpPr>
          <p:nvPr/>
        </p:nvSpPr>
        <p:spPr bwMode="auto">
          <a:xfrm>
            <a:off x="539750" y="1989138"/>
            <a:ext cx="51133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>
              <a:buFont typeface="Wingdings" pitchFamily="2" charset="2"/>
              <a:buChar char="§"/>
            </a:pPr>
            <a:r>
              <a:rPr lang="en-GB" dirty="0" smtClean="0"/>
              <a:t>Tri </a:t>
            </a:r>
            <a:r>
              <a:rPr lang="en-GB" dirty="0" err="1" smtClean="0"/>
              <a:t>komponentë</a:t>
            </a:r>
            <a:r>
              <a:rPr lang="en-GB" dirty="0" smtClean="0"/>
              <a:t> </a:t>
            </a:r>
            <a:r>
              <a:rPr lang="en-GB" dirty="0" err="1" smtClean="0"/>
              <a:t>dimensionalë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shtresa</a:t>
            </a:r>
            <a:r>
              <a:rPr lang="en-GB" dirty="0" smtClean="0"/>
              <a:t>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ndërveprimi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tyre</a:t>
            </a:r>
            <a:endParaRPr lang="en-GB" dirty="0"/>
          </a:p>
          <a:p>
            <a:pPr marL="174625" indent="-174625">
              <a:buFont typeface="Wingdings" pitchFamily="2" charset="2"/>
              <a:buChar char="§"/>
            </a:pPr>
            <a:r>
              <a:rPr lang="en-GB" dirty="0" err="1" smtClean="0"/>
              <a:t>Kopjimi</a:t>
            </a:r>
            <a:r>
              <a:rPr lang="en-GB" dirty="0" smtClean="0"/>
              <a:t> </a:t>
            </a:r>
            <a:r>
              <a:rPr lang="en-GB" dirty="0" err="1" smtClean="0"/>
              <a:t>relativisht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lehtë</a:t>
            </a:r>
            <a:r>
              <a:rPr lang="en-GB" dirty="0" smtClean="0"/>
              <a:t> </a:t>
            </a:r>
            <a:endParaRPr lang="en-GB" dirty="0"/>
          </a:p>
          <a:p>
            <a:pPr marL="174625" indent="-174625">
              <a:buFont typeface="Wingdings" pitchFamily="2" charset="2"/>
              <a:buChar char="§"/>
            </a:pPr>
            <a:r>
              <a:rPr lang="en-GB" altLang="ja-JP" dirty="0" err="1" smtClean="0">
                <a:ea typeface="ＭＳ Ｐゴシック" pitchFamily="34" charset="-128"/>
              </a:rPr>
              <a:t>Inxhinierimi</a:t>
            </a:r>
            <a:r>
              <a:rPr lang="en-GB" altLang="ja-JP" dirty="0" smtClean="0">
                <a:ea typeface="ＭＳ Ｐゴシック" pitchFamily="34" charset="-128"/>
              </a:rPr>
              <a:t> rivers </a:t>
            </a:r>
            <a:r>
              <a:rPr lang="en-GB" altLang="ja-JP" dirty="0" err="1" smtClean="0">
                <a:ea typeface="ＭＳ Ｐゴシック" pitchFamily="34" charset="-128"/>
              </a:rPr>
              <a:t>praktikë</a:t>
            </a:r>
            <a:r>
              <a:rPr lang="en-GB" altLang="ja-JP" dirty="0" smtClean="0">
                <a:ea typeface="ＭＳ Ｐゴシック" pitchFamily="34" charset="-128"/>
              </a:rPr>
              <a:t> e </a:t>
            </a:r>
            <a:r>
              <a:rPr lang="en-GB" altLang="ja-JP" dirty="0" err="1" smtClean="0">
                <a:ea typeface="ＭＳ Ｐゴシック" pitchFamily="34" charset="-128"/>
              </a:rPr>
              <a:t>pranuar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61131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35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12875"/>
            <a:ext cx="1668462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D5ED90-0A68-4284-A105-B370BB59B3F3}" type="slidenum">
              <a:rPr lang="de-DE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263170" name="Titel 1"/>
          <p:cNvSpPr>
            <a:spLocks/>
          </p:cNvSpPr>
          <p:nvPr/>
        </p:nvSpPr>
        <p:spPr bwMode="auto">
          <a:xfrm>
            <a:off x="684213" y="3500438"/>
            <a:ext cx="40322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000" b="1">
              <a:solidFill>
                <a:srgbClr val="404B56"/>
              </a:solidFill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err="1" smtClean="0">
                <a:latin typeface="Arial" charset="0"/>
              </a:rPr>
              <a:t>Fusha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mbrojtjes</a:t>
            </a:r>
            <a:endParaRPr lang="en-GB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539750" y="1125538"/>
            <a:ext cx="42481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ja-JP" dirty="0" err="1" smtClean="0">
                <a:ea typeface="ＭＳ Ｐゴシック" pitchFamily="34" charset="-128"/>
              </a:rPr>
              <a:t>Të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drejtat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i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parandalojnë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të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tjerët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nga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riprodhimi</a:t>
            </a:r>
            <a:r>
              <a:rPr lang="en-GB" altLang="ja-JP" dirty="0" smtClean="0">
                <a:ea typeface="ＭＳ Ｐゴシック" pitchFamily="34" charset="-128"/>
              </a:rPr>
              <a:t>, </a:t>
            </a:r>
            <a:r>
              <a:rPr lang="en-GB" altLang="ja-JP" dirty="0" err="1" smtClean="0">
                <a:ea typeface="ＭＳ Ｐゴシック" pitchFamily="34" charset="-128"/>
              </a:rPr>
              <a:t>shitja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ose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importimi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u="sng" dirty="0" err="1" smtClean="0">
                <a:ea typeface="ＭＳ Ｐゴシック" pitchFamily="34" charset="-128"/>
              </a:rPr>
              <a:t>pjesërisht</a:t>
            </a:r>
            <a:r>
              <a:rPr lang="en-GB" altLang="ja-JP" u="sng" dirty="0" smtClean="0">
                <a:ea typeface="ＭＳ Ｐゴシック" pitchFamily="34" charset="-128"/>
              </a:rPr>
              <a:t> </a:t>
            </a:r>
            <a:r>
              <a:rPr lang="en-GB" altLang="ja-JP" u="sng" dirty="0" err="1" smtClean="0">
                <a:ea typeface="ＭＳ Ｐゴシック" pitchFamily="34" charset="-128"/>
              </a:rPr>
              <a:t>ose</a:t>
            </a:r>
            <a:r>
              <a:rPr lang="en-GB" altLang="ja-JP" u="sng" dirty="0" smtClean="0">
                <a:ea typeface="ＭＳ Ｐゴシック" pitchFamily="34" charset="-128"/>
              </a:rPr>
              <a:t> </a:t>
            </a:r>
            <a:r>
              <a:rPr lang="en-GB" altLang="ja-JP" u="sng" dirty="0" err="1" smtClean="0">
                <a:ea typeface="ＭＳ Ｐゴシック" pitchFamily="34" charset="-128"/>
              </a:rPr>
              <a:t>tërësisht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të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dizajnit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të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mbrojtur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dhe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të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produkteve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të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përfshira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në</a:t>
            </a:r>
            <a:r>
              <a:rPr lang="en-GB" altLang="ja-JP" dirty="0" smtClean="0">
                <a:ea typeface="ＭＳ Ｐゴシック" pitchFamily="34" charset="-128"/>
              </a:rPr>
              <a:t> </a:t>
            </a:r>
            <a:r>
              <a:rPr lang="en-GB" altLang="ja-JP" dirty="0" err="1" smtClean="0">
                <a:ea typeface="ＭＳ Ｐゴシック" pitchFamily="34" charset="-128"/>
              </a:rPr>
              <a:t>të</a:t>
            </a:r>
            <a:r>
              <a:rPr lang="en-GB" altLang="ja-JP" dirty="0" smtClean="0">
                <a:ea typeface="ＭＳ Ｐゴシック" pitchFamily="34" charset="-128"/>
              </a:rPr>
              <a:t>  </a:t>
            </a:r>
            <a:endParaRPr lang="en-GB" altLang="ja-JP" dirty="0">
              <a:ea typeface="ＭＳ Ｐゴシック" pitchFamily="34" charset="-128"/>
            </a:endParaRP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4356100" y="4005263"/>
            <a:ext cx="4032250" cy="2087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lvl="1" indent="-177800">
              <a:buFont typeface="Wingdings" pitchFamily="2" charset="2"/>
              <a:buChar char="§"/>
            </a:pP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shkelje</a:t>
            </a:r>
            <a:r>
              <a:rPr lang="en-GB" dirty="0" smtClean="0"/>
              <a:t>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përdorim</a:t>
            </a:r>
            <a:r>
              <a:rPr lang="en-GB" dirty="0" smtClean="0"/>
              <a:t> </a:t>
            </a:r>
            <a:r>
              <a:rPr lang="en-GB" dirty="0" err="1" smtClean="0"/>
              <a:t>privat</a:t>
            </a:r>
            <a:r>
              <a:rPr lang="en-GB" dirty="0" smtClean="0"/>
              <a:t>, </a:t>
            </a:r>
            <a:r>
              <a:rPr lang="en-GB" dirty="0" err="1" smtClean="0"/>
              <a:t>kërkim</a:t>
            </a:r>
            <a:r>
              <a:rPr lang="en-GB" dirty="0" smtClean="0"/>
              <a:t>, </a:t>
            </a:r>
            <a:r>
              <a:rPr lang="en-GB" dirty="0" err="1" smtClean="0"/>
              <a:t>ose</a:t>
            </a:r>
            <a:r>
              <a:rPr lang="en-GB" dirty="0" smtClean="0"/>
              <a:t> </a:t>
            </a:r>
            <a:r>
              <a:rPr lang="en-GB" dirty="0" err="1" smtClean="0"/>
              <a:t>mësimdhënie</a:t>
            </a:r>
            <a:endParaRPr lang="en-GB" dirty="0"/>
          </a:p>
          <a:p>
            <a:pPr marL="357188" lvl="1" indent="-177800">
              <a:buFont typeface="Wingdings" pitchFamily="2" charset="2"/>
              <a:buChar char="§"/>
            </a:pPr>
            <a:r>
              <a:rPr lang="en-GB" dirty="0" err="1" smtClean="0"/>
              <a:t>Inxhinierim</a:t>
            </a:r>
            <a:r>
              <a:rPr lang="en-GB" dirty="0" smtClean="0"/>
              <a:t> rivers </a:t>
            </a:r>
            <a:r>
              <a:rPr lang="en-GB" dirty="0" err="1" smtClean="0"/>
              <a:t>për</a:t>
            </a:r>
            <a:r>
              <a:rPr lang="en-GB" dirty="0" smtClean="0"/>
              <a:t> </a:t>
            </a:r>
            <a:r>
              <a:rPr lang="en-GB" dirty="0" err="1" smtClean="0"/>
              <a:t>forcimin</a:t>
            </a:r>
            <a:r>
              <a:rPr lang="en-GB" dirty="0" smtClean="0"/>
              <a:t> e </a:t>
            </a:r>
            <a:r>
              <a:rPr lang="en-GB" dirty="0" err="1" smtClean="0"/>
              <a:t>novacionit</a:t>
            </a:r>
            <a:endParaRPr lang="en-GB" dirty="0"/>
          </a:p>
          <a:p>
            <a:pPr marL="357188" lvl="1" indent="-177800">
              <a:buFont typeface="Wingdings" pitchFamily="2" charset="2"/>
              <a:buChar char="§"/>
            </a:pPr>
            <a:r>
              <a:rPr lang="en-GB" dirty="0" err="1" smtClean="0"/>
              <a:t>Krijim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pavarur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një</a:t>
            </a:r>
            <a:r>
              <a:rPr lang="en-GB" dirty="0" smtClean="0"/>
              <a:t> </a:t>
            </a:r>
            <a:r>
              <a:rPr lang="en-GB" dirty="0" err="1" smtClean="0"/>
              <a:t>dizajni</a:t>
            </a:r>
            <a:r>
              <a:rPr lang="en-GB" dirty="0" smtClean="0"/>
              <a:t> </a:t>
            </a:r>
            <a:r>
              <a:rPr lang="en-GB" dirty="0" err="1" smtClean="0"/>
              <a:t>identik</a:t>
            </a:r>
            <a:endParaRPr lang="en-GB" dirty="0"/>
          </a:p>
          <a:p>
            <a:pPr marL="357188" lvl="1" indent="-177800">
              <a:buFont typeface="Wingdings" pitchFamily="2" charset="2"/>
              <a:buChar char="§"/>
            </a:pPr>
            <a:r>
              <a:rPr lang="en-GB" dirty="0" err="1" smtClean="0"/>
              <a:t>Shkelje</a:t>
            </a:r>
            <a:r>
              <a:rPr lang="en-GB" dirty="0" smtClean="0"/>
              <a:t> e </a:t>
            </a:r>
            <a:r>
              <a:rPr lang="en-GB" dirty="0" err="1" smtClean="0"/>
              <a:t>pafajshme</a:t>
            </a:r>
            <a:endParaRPr lang="en-GB" dirty="0"/>
          </a:p>
        </p:txBody>
      </p:sp>
      <p:sp>
        <p:nvSpPr>
          <p:cNvPr id="263174" name="Titel 1"/>
          <p:cNvSpPr>
            <a:spLocks/>
          </p:cNvSpPr>
          <p:nvPr/>
        </p:nvSpPr>
        <p:spPr bwMode="auto">
          <a:xfrm>
            <a:off x="4500563" y="3355975"/>
            <a:ext cx="39973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 err="1" smtClean="0">
                <a:solidFill>
                  <a:srgbClr val="404B56"/>
                </a:solidFill>
              </a:rPr>
              <a:t>Përjashtime</a:t>
            </a:r>
            <a:r>
              <a:rPr lang="en-US" sz="2000" b="1" dirty="0" smtClean="0">
                <a:solidFill>
                  <a:srgbClr val="404B56"/>
                </a:solidFill>
              </a:rPr>
              <a:t> </a:t>
            </a:r>
            <a:r>
              <a:rPr lang="en-US" sz="2000" b="1" dirty="0" err="1" smtClean="0">
                <a:solidFill>
                  <a:srgbClr val="404B56"/>
                </a:solidFill>
              </a:rPr>
              <a:t>dhe</a:t>
            </a:r>
            <a:r>
              <a:rPr lang="en-US" sz="2000" b="1" dirty="0" smtClean="0">
                <a:solidFill>
                  <a:srgbClr val="404B56"/>
                </a:solidFill>
              </a:rPr>
              <a:t> </a:t>
            </a:r>
            <a:r>
              <a:rPr lang="en-US" sz="2000" b="1" dirty="0" err="1" smtClean="0">
                <a:solidFill>
                  <a:srgbClr val="404B56"/>
                </a:solidFill>
              </a:rPr>
              <a:t>kufizime</a:t>
            </a:r>
            <a:endParaRPr lang="en-US" sz="2000" b="1" dirty="0">
              <a:solidFill>
                <a:srgbClr val="404B56"/>
              </a:solidFill>
            </a:endParaRPr>
          </a:p>
        </p:txBody>
      </p:sp>
      <p:sp>
        <p:nvSpPr>
          <p:cNvPr id="263176" name="Titel 1"/>
          <p:cNvSpPr>
            <a:spLocks/>
          </p:cNvSpPr>
          <p:nvPr/>
        </p:nvSpPr>
        <p:spPr bwMode="auto">
          <a:xfrm>
            <a:off x="539750" y="2708275"/>
            <a:ext cx="36004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 err="1" smtClean="0">
                <a:solidFill>
                  <a:srgbClr val="404B56"/>
                </a:solidFill>
              </a:rPr>
              <a:t>Kohëzgjatja</a:t>
            </a:r>
            <a:r>
              <a:rPr lang="en-US" sz="2000" b="1" dirty="0" smtClean="0">
                <a:solidFill>
                  <a:srgbClr val="404B56"/>
                </a:solidFill>
              </a:rPr>
              <a:t> e </a:t>
            </a:r>
            <a:r>
              <a:rPr lang="en-US" sz="2000" b="1" dirty="0" err="1" smtClean="0">
                <a:solidFill>
                  <a:srgbClr val="404B56"/>
                </a:solidFill>
              </a:rPr>
              <a:t>mbrojtjes</a:t>
            </a:r>
            <a:endParaRPr lang="en-US" sz="2000" b="1" dirty="0">
              <a:solidFill>
                <a:srgbClr val="404B56"/>
              </a:solidFill>
            </a:endParaRPr>
          </a:p>
        </p:txBody>
      </p:sp>
      <p:sp>
        <p:nvSpPr>
          <p:cNvPr id="263177" name="Inhaltsplatzhalter 2"/>
          <p:cNvSpPr>
            <a:spLocks/>
          </p:cNvSpPr>
          <p:nvPr/>
        </p:nvSpPr>
        <p:spPr bwMode="auto">
          <a:xfrm>
            <a:off x="539750" y="3357563"/>
            <a:ext cx="33845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dirty="0"/>
              <a:t>10-15 </a:t>
            </a:r>
            <a:r>
              <a:rPr lang="en-GB" dirty="0" err="1" smtClean="0"/>
              <a:t>vjet</a:t>
            </a:r>
            <a:r>
              <a:rPr lang="en-GB" dirty="0" smtClean="0"/>
              <a:t> </a:t>
            </a:r>
            <a:r>
              <a:rPr lang="en-GB" dirty="0" err="1" smtClean="0"/>
              <a:t>nga</a:t>
            </a:r>
            <a:r>
              <a:rPr lang="en-GB" dirty="0" smtClean="0"/>
              <a:t> data e </a:t>
            </a:r>
            <a:r>
              <a:rPr lang="en-GB" dirty="0" err="1" smtClean="0"/>
              <a:t>krijimit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dirty="0" err="1" smtClean="0"/>
              <a:t>dizajnit</a:t>
            </a:r>
            <a:r>
              <a:rPr lang="en-GB" dirty="0" smtClean="0"/>
              <a:t> </a:t>
            </a:r>
            <a:r>
              <a:rPr lang="en-GB" dirty="0" err="1" smtClean="0"/>
              <a:t>të</a:t>
            </a:r>
            <a:r>
              <a:rPr lang="en-GB" dirty="0" smtClean="0"/>
              <a:t> </a:t>
            </a:r>
            <a:r>
              <a:rPr lang="en-GB" i="1" dirty="0" smtClean="0"/>
              <a:t>layout</a:t>
            </a:r>
            <a:r>
              <a:rPr lang="en-GB" dirty="0" smtClean="0"/>
              <a:t>-it </a:t>
            </a:r>
            <a:endParaRPr lang="en-GB" dirty="0"/>
          </a:p>
        </p:txBody>
      </p:sp>
      <p:sp>
        <p:nvSpPr>
          <p:cNvPr id="263179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263180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36</a:t>
            </a:r>
          </a:p>
        </p:txBody>
      </p:sp>
      <p:pic>
        <p:nvPicPr>
          <p:cNvPr id="14" name="Picture 7" descr="1538637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52513"/>
            <a:ext cx="2900362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1535034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69"/>
          <a:stretch>
            <a:fillRect/>
          </a:stretch>
        </p:blipFill>
        <p:spPr bwMode="auto">
          <a:xfrm>
            <a:off x="684213" y="4244975"/>
            <a:ext cx="27209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188" y="4406900"/>
            <a:ext cx="7883525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cap="all" dirty="0" smtClean="0"/>
              <a:t>TË DREJTAT E AUTORIT</a:t>
            </a:r>
            <a:endParaRPr lang="en-GB" sz="4000" cap="all" dirty="0"/>
          </a:p>
        </p:txBody>
      </p:sp>
      <p:sp>
        <p:nvSpPr>
          <p:cNvPr id="265219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</a:t>
            </a:r>
            <a:r>
              <a:rPr lang="de-DE" sz="1200"/>
              <a:t>IP Basics</a:t>
            </a:r>
            <a:endParaRPr lang="en-GB" sz="1200"/>
          </a:p>
        </p:txBody>
      </p:sp>
      <p:sp>
        <p:nvSpPr>
          <p:cNvPr id="265220" name="Slide Number Placeholder 2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endParaRPr lang="de-DE" sz="1200"/>
          </a:p>
        </p:txBody>
      </p:sp>
      <p:sp>
        <p:nvSpPr>
          <p:cNvPr id="265221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Çfarë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është</a:t>
            </a:r>
            <a:r>
              <a:rPr lang="en-US" dirty="0" smtClean="0">
                <a:latin typeface="Arial" charset="0"/>
              </a:rPr>
              <a:t> e </a:t>
            </a:r>
            <a:r>
              <a:rPr lang="en-US" dirty="0" err="1" smtClean="0">
                <a:latin typeface="Arial" charset="0"/>
              </a:rPr>
              <a:t>drejta</a:t>
            </a:r>
            <a:r>
              <a:rPr lang="en-US" dirty="0" smtClean="0">
                <a:latin typeface="Arial" charset="0"/>
              </a:rPr>
              <a:t> e </a:t>
            </a:r>
            <a:r>
              <a:rPr lang="en-US" dirty="0" err="1" smtClean="0">
                <a:latin typeface="Arial" charset="0"/>
              </a:rPr>
              <a:t>autorit</a:t>
            </a:r>
            <a:r>
              <a:rPr lang="en-US" dirty="0" smtClean="0">
                <a:latin typeface="Arial" charset="0"/>
              </a:rPr>
              <a:t>?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6900" y="1628775"/>
            <a:ext cx="7921625" cy="4392613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E </a:t>
            </a:r>
            <a:r>
              <a:rPr lang="en-GB" dirty="0" err="1" smtClean="0">
                <a:latin typeface="Arial" charset="0"/>
              </a:rPr>
              <a:t>drejta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autorit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mbron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çdo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prodhim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mendjes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njerëzore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tilla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punimet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letrare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artistike</a:t>
            </a:r>
            <a:r>
              <a:rPr lang="en-GB" dirty="0" smtClean="0">
                <a:latin typeface="Arial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GB" b="1" dirty="0" smtClean="0">
              <a:solidFill>
                <a:srgbClr val="C00000"/>
              </a:solidFill>
              <a:latin typeface="Arial" charset="0"/>
            </a:endParaRPr>
          </a:p>
          <a:p>
            <a:pPr marL="541338" lvl="1" indent="-269875" eaLnBrk="1" hangingPunct="1"/>
            <a:r>
              <a:rPr lang="en-GB" dirty="0" err="1" smtClean="0">
                <a:latin typeface="Arial" charset="0"/>
              </a:rPr>
              <a:t>Ky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prodhim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mund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jetë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shprehje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jo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thejsht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një</a:t>
            </a:r>
            <a:r>
              <a:rPr lang="en-GB" dirty="0" smtClean="0">
                <a:latin typeface="Arial" charset="0"/>
              </a:rPr>
              <a:t> ide.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marL="541338" lvl="1" indent="-269875" eaLnBrk="1" hangingPunct="1"/>
            <a:r>
              <a:rPr lang="en-GB" dirty="0" err="1" smtClean="0">
                <a:latin typeface="Arial" charset="0"/>
              </a:rPr>
              <a:t>Shprehja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duhet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jetë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origjinale</a:t>
            </a:r>
            <a:r>
              <a:rPr lang="en-GB" dirty="0" smtClean="0">
                <a:latin typeface="Arial" charset="0"/>
              </a:rPr>
              <a:t>.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</a:rPr>
              <a:t>E </a:t>
            </a:r>
            <a:r>
              <a:rPr lang="en-GB" dirty="0" err="1" smtClean="0">
                <a:latin typeface="Arial" charset="0"/>
              </a:rPr>
              <a:t>drejta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autorit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krijon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një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marrëdhënie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veçantë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ligjore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ndërmjet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autorëve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punëve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tyre.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Ajo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jep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mbrojtje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ligjore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një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periudhë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kufizuar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kohe</a:t>
            </a:r>
            <a:r>
              <a:rPr lang="en-GB" dirty="0" smtClean="0">
                <a:latin typeface="Arial" charset="0"/>
              </a:rPr>
              <a:t>.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  <p:sp>
        <p:nvSpPr>
          <p:cNvPr id="267268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</a:t>
            </a:r>
            <a:r>
              <a:rPr lang="de-DE" sz="1200"/>
              <a:t>IP Basics</a:t>
            </a:r>
            <a:endParaRPr lang="en-GB" sz="1200"/>
          </a:p>
        </p:txBody>
      </p:sp>
      <p:sp>
        <p:nvSpPr>
          <p:cNvPr id="267269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Fusha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mbrojtjes</a:t>
            </a:r>
            <a:endParaRPr lang="en-GB" dirty="0" smtClean="0">
              <a:latin typeface="Arial" charset="0"/>
            </a:endParaRPr>
          </a:p>
        </p:txBody>
      </p:sp>
      <p:sp>
        <p:nvSpPr>
          <p:cNvPr id="269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drejtat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ekonomike</a:t>
            </a:r>
            <a:endParaRPr lang="en-GB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latin typeface="Arial" charset="0"/>
              </a:rPr>
              <a:t>    - </a:t>
            </a:r>
            <a:r>
              <a:rPr lang="en-GB" dirty="0" err="1" smtClean="0">
                <a:latin typeface="Arial" charset="0"/>
              </a:rPr>
              <a:t>lidhen</a:t>
            </a:r>
            <a:r>
              <a:rPr lang="en-GB" dirty="0" smtClean="0">
                <a:latin typeface="Arial" charset="0"/>
              </a:rPr>
              <a:t> me </a:t>
            </a:r>
            <a:r>
              <a:rPr lang="en-GB" dirty="0" err="1" smtClean="0">
                <a:latin typeface="Arial" charset="0"/>
              </a:rPr>
              <a:t>shfrytëzimin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ekonomik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punës</a:t>
            </a:r>
            <a:r>
              <a:rPr lang="en-GB" dirty="0" smtClean="0"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latin typeface="Arial" charset="0"/>
              </a:rPr>
              <a:t>    - </a:t>
            </a:r>
            <a:r>
              <a:rPr lang="en-GB" dirty="0" err="1" smtClean="0">
                <a:latin typeface="Arial" charset="0"/>
              </a:rPr>
              <a:t>janë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lehtësisht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transferueshme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ose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licencueshme</a:t>
            </a:r>
            <a:r>
              <a:rPr lang="en-GB" dirty="0" smtClean="0">
                <a:latin typeface="Arial" charset="0"/>
              </a:rPr>
              <a:t> 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drejtat</a:t>
            </a:r>
            <a:r>
              <a:rPr lang="en-GB" dirty="0" smtClean="0">
                <a:latin typeface="Arial" charset="0"/>
              </a:rPr>
              <a:t> morale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latin typeface="Arial" charset="0"/>
              </a:rPr>
              <a:t>    - </a:t>
            </a:r>
            <a:r>
              <a:rPr lang="en-GB" dirty="0" err="1" smtClean="0">
                <a:latin typeface="Arial" charset="0"/>
              </a:rPr>
              <a:t>lidhen</a:t>
            </a:r>
            <a:r>
              <a:rPr lang="en-GB" dirty="0" smtClean="0">
                <a:latin typeface="Arial" charset="0"/>
              </a:rPr>
              <a:t> me </a:t>
            </a:r>
            <a:r>
              <a:rPr lang="en-GB" dirty="0" err="1" smtClean="0">
                <a:latin typeface="Arial" charset="0"/>
              </a:rPr>
              <a:t>një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interes</a:t>
            </a:r>
            <a:r>
              <a:rPr lang="en-GB" dirty="0" smtClean="0">
                <a:latin typeface="Arial" charset="0"/>
              </a:rPr>
              <a:t> moral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autorit</a:t>
            </a:r>
            <a:r>
              <a:rPr lang="en-GB" dirty="0" smtClean="0"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latin typeface="Arial" charset="0"/>
              </a:rPr>
              <a:t>    - </a:t>
            </a:r>
            <a:r>
              <a:rPr lang="en-GB" dirty="0" err="1" smtClean="0">
                <a:latin typeface="Arial" charset="0"/>
              </a:rPr>
              <a:t>gjithmonë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mbahen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nga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autori</a:t>
            </a:r>
            <a:endParaRPr lang="en-GB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Përjashtimet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kufizimet</a:t>
            </a: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err="1" smtClean="0">
                <a:latin typeface="Arial" charset="0"/>
              </a:rPr>
              <a:t>Shkeljet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mjetet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ligjore</a:t>
            </a:r>
            <a:endParaRPr lang="en-GB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latin typeface="Arial" charset="0"/>
            </a:endParaRP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  <p:sp>
        <p:nvSpPr>
          <p:cNvPr id="269316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</a:t>
            </a:r>
            <a:r>
              <a:rPr lang="de-DE" sz="1200"/>
              <a:t>IP Basics</a:t>
            </a:r>
            <a:endParaRPr lang="en-GB" sz="1200"/>
          </a:p>
          <a:p>
            <a:endParaRPr lang="en-GB" sz="1200"/>
          </a:p>
        </p:txBody>
      </p:sp>
      <p:sp>
        <p:nvSpPr>
          <p:cNvPr id="269317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US" dirty="0" err="1">
                <a:latin typeface="Arial" charset="0"/>
              </a:rPr>
              <a:t>Llojet</a:t>
            </a:r>
            <a:r>
              <a:rPr lang="en-US" dirty="0">
                <a:latin typeface="Arial" charset="0"/>
              </a:rPr>
              <a:t> e </a:t>
            </a:r>
            <a:r>
              <a:rPr lang="en-US" dirty="0" err="1">
                <a:latin typeface="Arial" charset="0"/>
              </a:rPr>
              <a:t>ndryshme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PI-</a:t>
            </a:r>
            <a:r>
              <a:rPr lang="en-US" dirty="0" err="1" smtClean="0">
                <a:latin typeface="Arial" charset="0"/>
              </a:rPr>
              <a:t>së</a:t>
            </a:r>
            <a:r>
              <a:rPr lang="en-US" dirty="0" smtClean="0">
                <a:latin typeface="Arial" charset="0"/>
              </a:rPr>
              <a:t>  (II)</a:t>
            </a:r>
          </a:p>
        </p:txBody>
      </p:sp>
      <p:sp>
        <p:nvSpPr>
          <p:cNvPr id="14" name="Rechteck 13"/>
          <p:cNvSpPr/>
          <p:nvPr/>
        </p:nvSpPr>
        <p:spPr>
          <a:xfrm>
            <a:off x="827088" y="2374900"/>
            <a:ext cx="1600200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Markat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tregtare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54288" y="2374900"/>
            <a:ext cx="2592387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/>
              <a:t>Identifikim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dallueshëm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produkteve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shërbimeve</a:t>
            </a:r>
            <a:endParaRPr lang="en-US" dirty="0"/>
          </a:p>
        </p:txBody>
      </p:sp>
      <p:sp>
        <p:nvSpPr>
          <p:cNvPr id="16" name="Rechteck 15"/>
          <p:cNvSpPr/>
          <p:nvPr/>
        </p:nvSpPr>
        <p:spPr>
          <a:xfrm>
            <a:off x="5262563" y="2374900"/>
            <a:ext cx="2117725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/>
              <a:t>Përdorim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/</a:t>
            </a:r>
            <a:r>
              <a:rPr lang="en-US" dirty="0" err="1" smtClean="0"/>
              <a:t>ose</a:t>
            </a:r>
            <a:endParaRPr lang="en-US" dirty="0"/>
          </a:p>
          <a:p>
            <a:pPr algn="ctr">
              <a:defRPr/>
            </a:pPr>
            <a:r>
              <a:rPr lang="en-US" dirty="0" err="1" smtClean="0"/>
              <a:t>regjistrim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827088" y="3429000"/>
            <a:ext cx="1600200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charset="0"/>
              </a:rPr>
              <a:t>Registered designs</a:t>
            </a:r>
          </a:p>
        </p:txBody>
      </p:sp>
      <p:sp>
        <p:nvSpPr>
          <p:cNvPr id="19" name="Rechteck 18"/>
          <p:cNvSpPr/>
          <p:nvPr/>
        </p:nvSpPr>
        <p:spPr>
          <a:xfrm>
            <a:off x="5292725" y="3429000"/>
            <a:ext cx="2117725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Regjistrim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3006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9038" y="2449513"/>
            <a:ext cx="14255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7" name="Picture 25" descr="Coca Cola bot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3525" y="3284538"/>
            <a:ext cx="3302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9" name="Picture 29" descr="skd182667sdc"/>
          <p:cNvPicPr>
            <a:picLocks noChangeAspect="1" noChangeArrowheads="1"/>
          </p:cNvPicPr>
          <p:nvPr/>
        </p:nvPicPr>
        <p:blipFill>
          <a:blip r:embed="rId5"/>
          <a:srcRect l="26945" t="30795" r="29865" b="50974"/>
          <a:stretch>
            <a:fillRect/>
          </a:stretch>
        </p:blipFill>
        <p:spPr bwMode="auto">
          <a:xfrm>
            <a:off x="7594600" y="4640263"/>
            <a:ext cx="1225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6"/>
          <p:cNvSpPr/>
          <p:nvPr/>
        </p:nvSpPr>
        <p:spPr>
          <a:xfrm>
            <a:off x="827088" y="4508500"/>
            <a:ext cx="1600200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Sekretet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shtetërore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554288" y="3429000"/>
            <a:ext cx="2592387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External appearance</a:t>
            </a:r>
          </a:p>
        </p:txBody>
      </p:sp>
      <p:sp>
        <p:nvSpPr>
          <p:cNvPr id="3" name="Rechteck 17"/>
          <p:cNvSpPr/>
          <p:nvPr/>
        </p:nvSpPr>
        <p:spPr>
          <a:xfrm>
            <a:off x="2555875" y="4508500"/>
            <a:ext cx="2592388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Informacion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me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vlerë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që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nuk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është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i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ditur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për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publikun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hteck 18"/>
          <p:cNvSpPr/>
          <p:nvPr/>
        </p:nvSpPr>
        <p:spPr>
          <a:xfrm>
            <a:off x="5292725" y="4508500"/>
            <a:ext cx="2117725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Efekte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të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arsyeshme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për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të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mbajtur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sekretin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0074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65A60579-BCE1-4CEE-A147-2FBF095B1288}" type="slidenum">
              <a:rPr lang="de-DE" sz="1200"/>
              <a:pPr algn="r"/>
              <a:t>4</a:t>
            </a:fld>
            <a:endParaRPr lang="de-DE" sz="1200"/>
          </a:p>
        </p:txBody>
      </p:sp>
      <p:sp>
        <p:nvSpPr>
          <p:cNvPr id="130077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130081" name="Textfeld 6"/>
          <p:cNvSpPr txBox="1">
            <a:spLocks noChangeArrowheads="1"/>
          </p:cNvSpPr>
          <p:nvPr/>
        </p:nvSpPr>
        <p:spPr bwMode="auto">
          <a:xfrm>
            <a:off x="928688" y="1847850"/>
            <a:ext cx="1374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Të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drejta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ligjore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0082" name="Textfeld 7"/>
          <p:cNvSpPr txBox="1">
            <a:spLocks noChangeArrowheads="1"/>
          </p:cNvSpPr>
          <p:nvPr/>
        </p:nvSpPr>
        <p:spPr bwMode="auto">
          <a:xfrm>
            <a:off x="3151188" y="1847850"/>
            <a:ext cx="1018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Për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kë</a:t>
            </a:r>
            <a:r>
              <a:rPr lang="en-US" b="1" dirty="0" smtClean="0">
                <a:solidFill>
                  <a:schemeClr val="accent1"/>
                </a:solidFill>
              </a:rPr>
              <a:t>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0083" name="Textfeld 8"/>
          <p:cNvSpPr txBox="1">
            <a:spLocks noChangeArrowheads="1"/>
          </p:cNvSpPr>
          <p:nvPr/>
        </p:nvSpPr>
        <p:spPr bwMode="auto">
          <a:xfrm>
            <a:off x="5778500" y="1847850"/>
            <a:ext cx="543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echteck 16"/>
          <p:cNvSpPr/>
          <p:nvPr/>
        </p:nvSpPr>
        <p:spPr>
          <a:xfrm>
            <a:off x="827088" y="3429000"/>
            <a:ext cx="1600200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cs typeface="Arial" charset="0"/>
              </a:rPr>
              <a:t>Registered designs</a:t>
            </a:r>
          </a:p>
        </p:txBody>
      </p:sp>
      <p:pic>
        <p:nvPicPr>
          <p:cNvPr id="130086" name="Picture 25" descr="Coca Cola bot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3525" y="3284538"/>
            <a:ext cx="3302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7"/>
          <p:cNvSpPr/>
          <p:nvPr/>
        </p:nvSpPr>
        <p:spPr>
          <a:xfrm>
            <a:off x="2554288" y="3429000"/>
            <a:ext cx="2592387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External appearance</a:t>
            </a:r>
          </a:p>
        </p:txBody>
      </p:sp>
      <p:sp>
        <p:nvSpPr>
          <p:cNvPr id="6" name="Rechteck 16"/>
          <p:cNvSpPr/>
          <p:nvPr/>
        </p:nvSpPr>
        <p:spPr>
          <a:xfrm>
            <a:off x="827088" y="3429000"/>
            <a:ext cx="1600200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Markat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e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regjistruara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30090" name="Picture 25" descr="Coca Cola bot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3525" y="3284538"/>
            <a:ext cx="3302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17"/>
          <p:cNvSpPr/>
          <p:nvPr/>
        </p:nvSpPr>
        <p:spPr>
          <a:xfrm>
            <a:off x="2554288" y="3429000"/>
            <a:ext cx="2592387" cy="766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/>
              <a:t>Pamja</a:t>
            </a:r>
            <a:r>
              <a:rPr lang="en-US" dirty="0" smtClean="0"/>
              <a:t> e </a:t>
            </a:r>
            <a:r>
              <a:rPr lang="en-US" dirty="0" err="1" smtClean="0"/>
              <a:t>jashtme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58719-202A-49A2-936E-303B821C5B58}" type="slidenum">
              <a:rPr lang="de-DE"/>
              <a:pPr>
                <a:defRPr/>
              </a:pPr>
              <a:t>40</a:t>
            </a:fld>
            <a:endParaRPr lang="de-DE" dirty="0"/>
          </a:p>
        </p:txBody>
      </p:sp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					</a:t>
            </a:r>
            <a:endParaRPr lang="en-US" smtClean="0">
              <a:solidFill>
                <a:srgbClr val="7F7F7F"/>
              </a:solidFill>
              <a:latin typeface="Arial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GB" sz="1200"/>
              <a:t>EPO/OHIM        Intellectual Property Teaching Kit - IP Basics</a:t>
            </a:r>
          </a:p>
        </p:txBody>
      </p:sp>
      <p:sp>
        <p:nvSpPr>
          <p:cNvPr id="271364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>
                <a:ea typeface="ＭＳ Ｐゴシック" pitchFamily="34" charset="-128"/>
              </a:rPr>
              <a:t>40</a:t>
            </a:r>
          </a:p>
        </p:txBody>
      </p:sp>
      <p:sp>
        <p:nvSpPr>
          <p:cNvPr id="271365" name="Title 1"/>
          <p:cNvSpPr>
            <a:spLocks/>
          </p:cNvSpPr>
          <p:nvPr/>
        </p:nvSpPr>
        <p:spPr bwMode="auto">
          <a:xfrm>
            <a:off x="611188" y="4443413"/>
            <a:ext cx="799306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4000" b="1" dirty="0" smtClean="0">
                <a:solidFill>
                  <a:srgbClr val="404B56"/>
                </a:solidFill>
              </a:rPr>
              <a:t>SEKRETET TREGTARE</a:t>
            </a:r>
            <a:endParaRPr lang="en-GB" sz="4000" b="1" dirty="0">
              <a:solidFill>
                <a:srgbClr val="404B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Çfarë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është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sekreti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tregtar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?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4294967295"/>
          </p:nvPr>
        </p:nvSpPr>
        <p:spPr>
          <a:xfrm>
            <a:off x="755650" y="1196975"/>
            <a:ext cx="7678738" cy="4608513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Informacion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që</a:t>
            </a: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marL="671513" lvl="1" indent="-400050" eaLnBrk="1" hangingPunct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Nuk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njihet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përgjithësisht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ose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që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nuk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mund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zbulohet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lehtësisht</a:t>
            </a:r>
            <a:endParaRPr lang="en-US" dirty="0" smtClean="0">
              <a:latin typeface="Arial" charset="0"/>
            </a:endParaRPr>
          </a:p>
          <a:p>
            <a:pPr marL="671513" lvl="1" indent="-400050" eaLnBrk="1" hangingPunct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Ka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vlerë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biznesi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tregtare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ose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ekonomike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dirty="0" err="1" smtClean="0">
                <a:latin typeface="Arial" charset="0"/>
              </a:rPr>
              <a:t>aktuale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ose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potenciale</a:t>
            </a:r>
            <a:r>
              <a:rPr lang="en-US" dirty="0" smtClean="0">
                <a:latin typeface="Arial" charset="0"/>
              </a:rPr>
              <a:t>) </a:t>
            </a:r>
            <a:r>
              <a:rPr lang="en-US" dirty="0" err="1" smtClean="0">
                <a:latin typeface="Arial" charset="0"/>
              </a:rPr>
              <a:t>për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shkak</a:t>
            </a:r>
            <a:r>
              <a:rPr lang="en-US" dirty="0" smtClean="0">
                <a:latin typeface="Arial" charset="0"/>
              </a:rPr>
              <a:t> se </a:t>
            </a:r>
            <a:r>
              <a:rPr lang="en-US" dirty="0" err="1" smtClean="0">
                <a:latin typeface="Arial" charset="0"/>
              </a:rPr>
              <a:t>informacioni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nuk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është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përgjithësisht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njohur</a:t>
            </a:r>
            <a:endParaRPr lang="en-US" dirty="0" smtClean="0">
              <a:latin typeface="Arial" charset="0"/>
            </a:endParaRPr>
          </a:p>
          <a:p>
            <a:pPr marL="671513" lvl="1" indent="-400050" eaLnBrk="1" hangingPunct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është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subjekt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përpjekjeve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arsyeshme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për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ruajtjen</a:t>
            </a:r>
            <a:r>
              <a:rPr lang="en-US" dirty="0" smtClean="0">
                <a:latin typeface="Arial" charset="0"/>
              </a:rPr>
              <a:t> e </a:t>
            </a:r>
            <a:r>
              <a:rPr lang="en-US" dirty="0" err="1" smtClean="0">
                <a:latin typeface="Arial" charset="0"/>
              </a:rPr>
              <a:t>sekretit</a:t>
            </a:r>
            <a:endParaRPr lang="en-US" dirty="0" smtClean="0">
              <a:latin typeface="Arial" charset="0"/>
            </a:endParaRPr>
          </a:p>
          <a:p>
            <a:pPr marL="671513" lvl="1" indent="-400050" eaLnBrk="1" hangingPunct="1">
              <a:lnSpc>
                <a:spcPct val="90000"/>
              </a:lnSpc>
              <a:buFontTx/>
              <a:buAutoNum type="romanLcParenBoth"/>
            </a:pPr>
            <a:endParaRPr lang="en-US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Jetë</a:t>
            </a:r>
            <a:r>
              <a:rPr lang="en-US" dirty="0" smtClean="0">
                <a:latin typeface="Arial" charset="0"/>
              </a:rPr>
              <a:t> e </a:t>
            </a:r>
            <a:r>
              <a:rPr lang="en-US" dirty="0" err="1" smtClean="0">
                <a:latin typeface="Arial" charset="0"/>
              </a:rPr>
              <a:t>pakufizuar</a:t>
            </a:r>
            <a:r>
              <a:rPr lang="en-US" dirty="0" smtClean="0">
                <a:latin typeface="Arial" charset="0"/>
              </a:rPr>
              <a:t>, me </a:t>
            </a:r>
            <a:r>
              <a:rPr lang="en-US" dirty="0" err="1" smtClean="0">
                <a:latin typeface="Arial" charset="0"/>
              </a:rPr>
              <a:t>kusht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që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informacioni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nuk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bëhet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njohuri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publike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671513" lvl="1" indent="-40005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273412" name="Foliennummernplatzhalter 4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>
                <a:ea typeface="ＭＳ Ｐゴシック" pitchFamily="34" charset="-128"/>
              </a:rPr>
              <a:t>41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064500" cy="936625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Fusha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e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mbrojtjes</a:t>
            </a:r>
            <a:r>
              <a:rPr lang="en-US" b="0" dirty="0" smtClean="0">
                <a:latin typeface="Arial" charset="0"/>
              </a:rPr>
              <a:t>						</a:t>
            </a:r>
            <a:endParaRPr lang="en-US" b="0" dirty="0" smtClean="0">
              <a:solidFill>
                <a:srgbClr val="7F7F7F"/>
              </a:solidFill>
              <a:latin typeface="Arial" charset="0"/>
            </a:endParaRPr>
          </a:p>
        </p:txBody>
      </p:sp>
      <p:sp>
        <p:nvSpPr>
          <p:cNvPr id="275460" name="Foliennummernplatzhalter 4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>
                <a:ea typeface="ＭＳ Ｐゴシック" pitchFamily="34" charset="-128"/>
              </a:rPr>
              <a:t>42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508625" y="3603625"/>
            <a:ext cx="3024188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en-US" b="1" dirty="0" err="1" smtClean="0">
                <a:solidFill>
                  <a:schemeClr val="bg1"/>
                </a:solidFill>
                <a:ea typeface="ＭＳ Ｐゴシック" charset="0"/>
                <a:cs typeface="+mn-cs"/>
              </a:rPr>
              <a:t>Produktet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+mn-cs"/>
              </a:rPr>
              <a:t>/</a:t>
            </a:r>
            <a:r>
              <a:rPr lang="en-US" b="1" dirty="0" err="1" smtClean="0">
                <a:solidFill>
                  <a:schemeClr val="bg1"/>
                </a:solidFill>
                <a:ea typeface="ＭＳ Ｐゴシック" charset="0"/>
                <a:cs typeface="+mn-cs"/>
              </a:rPr>
              <a:t>proceset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+mn-c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ＭＳ Ｐゴシック" charset="0"/>
                <a:cs typeface="+mn-cs"/>
              </a:rPr>
              <a:t>ku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+mn-c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ＭＳ Ｐゴシック" charset="0"/>
                <a:cs typeface="+mn-cs"/>
              </a:rPr>
              <a:t>inxhieria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+mn-c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ＭＳ Ｐゴシック" charset="0"/>
                <a:cs typeface="+mn-cs"/>
              </a:rPr>
              <a:t>riverse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+mn-c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ＭＳ Ｐゴシック" charset="0"/>
                <a:cs typeface="+mn-cs"/>
              </a:rPr>
              <a:t>është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+mn-cs"/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  <a:ea typeface="ＭＳ Ｐゴシック" charset="0"/>
                <a:cs typeface="+mn-cs"/>
              </a:rPr>
              <a:t>vështirë</a:t>
            </a:r>
            <a:r>
              <a:rPr lang="en-US" b="1" dirty="0" smtClean="0">
                <a:solidFill>
                  <a:schemeClr val="bg1"/>
                </a:solidFill>
                <a:ea typeface="ＭＳ Ｐゴシック" charset="0"/>
                <a:cs typeface="+mn-cs"/>
              </a:rPr>
              <a:t> </a:t>
            </a:r>
            <a:endParaRPr lang="en-US" b="1" dirty="0">
              <a:solidFill>
                <a:schemeClr val="bg1"/>
              </a:solidFill>
              <a:ea typeface="ＭＳ Ｐゴシック" charset="0"/>
              <a:cs typeface="+mn-cs"/>
            </a:endParaRPr>
          </a:p>
        </p:txBody>
      </p:sp>
      <p:sp>
        <p:nvSpPr>
          <p:cNvPr id="275462" name="TextBox 1"/>
          <p:cNvSpPr txBox="1">
            <a:spLocks noChangeArrowheads="1"/>
          </p:cNvSpPr>
          <p:nvPr/>
        </p:nvSpPr>
        <p:spPr bwMode="auto">
          <a:xfrm>
            <a:off x="6084888" y="5116513"/>
            <a:ext cx="2049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ea typeface="ＭＳ Ｐゴシック" pitchFamily="34" charset="-128"/>
              </a:rPr>
              <a:t>Images from www.coca-cola.com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GB" sz="1200"/>
              <a:t>EPO/OHIM        Intellectual Property Teaching Kit - IP Basics</a:t>
            </a:r>
          </a:p>
        </p:txBody>
      </p:sp>
      <p:pic>
        <p:nvPicPr>
          <p:cNvPr id="9" name="Picture 4" descr="2011-06-11-09-07-19-7-94-of-the-worlds-population-can-recognize-the-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73238"/>
            <a:ext cx="3024188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45688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  <a:latin typeface="Arial" charset="0"/>
              </a:rPr>
              <a:t>Mjetet</a:t>
            </a:r>
            <a:r>
              <a:rPr lang="en-GB" dirty="0" smtClean="0">
                <a:solidFill>
                  <a:schemeClr val="tx1"/>
                </a:solidFill>
                <a:latin typeface="Arial" charset="0"/>
              </a:rPr>
              <a:t> e </a:t>
            </a:r>
            <a:r>
              <a:rPr lang="en-GB" dirty="0" err="1" smtClean="0">
                <a:solidFill>
                  <a:schemeClr val="tx1"/>
                </a:solidFill>
                <a:latin typeface="Arial" charset="0"/>
              </a:rPr>
              <a:t>mbrojtjes</a:t>
            </a:r>
            <a:endParaRPr lang="en-GB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4294967295"/>
          </p:nvPr>
        </p:nvSpPr>
        <p:spPr>
          <a:xfrm>
            <a:off x="5003800" y="1557338"/>
            <a:ext cx="3671888" cy="4464050"/>
          </a:xfrm>
        </p:spPr>
        <p:txBody>
          <a:bodyPr/>
          <a:lstStyle/>
          <a:p>
            <a:pPr marL="182563" indent="-182563">
              <a:buFont typeface="Wingdings" pitchFamily="2" charset="2"/>
              <a:buNone/>
            </a:pPr>
            <a:r>
              <a:rPr lang="en-GB" dirty="0" err="1" smtClean="0">
                <a:latin typeface="Arial" charset="0"/>
              </a:rPr>
              <a:t>Kontraktuale</a:t>
            </a:r>
            <a:endParaRPr lang="en-GB" dirty="0" smtClean="0">
              <a:latin typeface="Arial" charset="0"/>
            </a:endParaRPr>
          </a:p>
          <a:p>
            <a:pPr marL="182563" indent="-182563">
              <a:buFont typeface="Wingdings" pitchFamily="2" charset="2"/>
              <a:buNone/>
            </a:pPr>
            <a:endParaRPr lang="en-GB" dirty="0" smtClean="0">
              <a:latin typeface="Arial" charset="0"/>
            </a:endParaRPr>
          </a:p>
          <a:p>
            <a:pPr marL="182563" indent="-182563"/>
            <a:r>
              <a:rPr lang="en-GB" dirty="0" err="1" smtClean="0">
                <a:latin typeface="Arial" charset="0"/>
              </a:rPr>
              <a:t>Parashikime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kufizuese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kontratat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punësimit</a:t>
            </a:r>
            <a:endParaRPr lang="en-GB" dirty="0" smtClean="0">
              <a:latin typeface="Arial" charset="0"/>
            </a:endParaRPr>
          </a:p>
          <a:p>
            <a:pPr marL="182563" indent="-182563"/>
            <a:r>
              <a:rPr lang="en-GB" dirty="0" err="1" smtClean="0">
                <a:latin typeface="Arial" charset="0"/>
              </a:rPr>
              <a:t>Marrëveshjet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mosbërjen</a:t>
            </a:r>
            <a:r>
              <a:rPr lang="en-GB" dirty="0" smtClean="0">
                <a:latin typeface="Arial" charset="0"/>
              </a:rPr>
              <a:t> me </a:t>
            </a:r>
            <a:r>
              <a:rPr lang="en-GB" dirty="0" err="1" smtClean="0">
                <a:latin typeface="Arial" charset="0"/>
              </a:rPr>
              <a:t>dije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informacionit</a:t>
            </a:r>
            <a:endParaRPr lang="en-GB" dirty="0" smtClean="0"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4294967295"/>
          </p:nvPr>
        </p:nvSpPr>
        <p:spPr>
          <a:xfrm>
            <a:off x="539750" y="1557338"/>
            <a:ext cx="3884613" cy="44640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dirty="0" err="1" smtClean="0">
                <a:latin typeface="Arial" charset="0"/>
              </a:rPr>
              <a:t>Praktike</a:t>
            </a:r>
            <a:endParaRPr lang="en-GB" dirty="0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n-GB" dirty="0" smtClean="0">
              <a:latin typeface="Arial" charset="0"/>
            </a:endParaRPr>
          </a:p>
          <a:p>
            <a:pPr marL="0" indent="0"/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Akses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kufizuar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në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informacion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endParaRPr lang="en-GB" dirty="0" smtClean="0">
              <a:latin typeface="Arial" charset="0"/>
            </a:endParaRPr>
          </a:p>
          <a:p>
            <a:pPr marL="0" indent="0"/>
            <a:r>
              <a:rPr lang="en-GB" dirty="0" smtClean="0">
                <a:latin typeface="Arial" charset="0"/>
              </a:rPr>
              <a:t> "</a:t>
            </a:r>
            <a:r>
              <a:rPr lang="en-GB" dirty="0" err="1" smtClean="0">
                <a:latin typeface="Arial" charset="0"/>
              </a:rPr>
              <a:t>Nevoja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ditur</a:t>
            </a:r>
            <a:r>
              <a:rPr lang="en-GB" dirty="0" smtClean="0">
                <a:latin typeface="Arial" charset="0"/>
              </a:rPr>
              <a:t>"</a:t>
            </a:r>
          </a:p>
          <a:p>
            <a:pPr marL="0" indent="0"/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Inkriptimi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dhënave</a:t>
            </a:r>
            <a:endParaRPr lang="en-GB" dirty="0" smtClean="0">
              <a:latin typeface="Arial" charset="0"/>
            </a:endParaRPr>
          </a:p>
          <a:p>
            <a:pPr marL="0" indent="0"/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Hyrja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monitoruar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instalimeve</a:t>
            </a:r>
            <a:endParaRPr lang="en-GB" dirty="0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n-GB" dirty="0" smtClean="0">
              <a:latin typeface="Arial" charset="0"/>
            </a:endParaRPr>
          </a:p>
          <a:p>
            <a:pPr marL="0" indent="0"/>
            <a:endParaRPr lang="en-GB" dirty="0" smtClean="0">
              <a:latin typeface="Arial" charset="0"/>
            </a:endParaRPr>
          </a:p>
        </p:txBody>
      </p:sp>
      <p:sp>
        <p:nvSpPr>
          <p:cNvPr id="277509" name="Foliennummernplatzhalter 4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>
                <a:ea typeface="ＭＳ Ｐゴシック" pitchFamily="34" charset="-128"/>
              </a:rPr>
              <a:t>43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itle 1"/>
          <p:cNvSpPr>
            <a:spLocks noGrp="1"/>
          </p:cNvSpPr>
          <p:nvPr>
            <p:ph type="title" idx="4294967295"/>
          </p:nvPr>
        </p:nvSpPr>
        <p:spPr>
          <a:xfrm>
            <a:off x="611188" y="4437063"/>
            <a:ext cx="7667625" cy="1362075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Arial" charset="0"/>
              </a:rPr>
              <a:t>PI-</a:t>
            </a:r>
            <a:r>
              <a:rPr lang="en-GB" sz="3600" dirty="0" err="1" smtClean="0">
                <a:latin typeface="Arial" charset="0"/>
              </a:rPr>
              <a:t>ja</a:t>
            </a:r>
            <a:r>
              <a:rPr lang="en-GB" sz="3600" dirty="0" smtClean="0">
                <a:latin typeface="Arial" charset="0"/>
              </a:rPr>
              <a:t> </a:t>
            </a:r>
            <a:r>
              <a:rPr lang="en-GB" sz="3600" dirty="0" err="1" smtClean="0">
                <a:latin typeface="Arial" charset="0"/>
              </a:rPr>
              <a:t>në</a:t>
            </a:r>
            <a:r>
              <a:rPr lang="en-GB" sz="3600" dirty="0" smtClean="0">
                <a:latin typeface="Arial" charset="0"/>
              </a:rPr>
              <a:t> </a:t>
            </a:r>
            <a:r>
              <a:rPr lang="en-GB" sz="3600" dirty="0" err="1" smtClean="0">
                <a:latin typeface="Arial" charset="0"/>
              </a:rPr>
              <a:t>botën</a:t>
            </a:r>
            <a:r>
              <a:rPr lang="en-GB" sz="3600" dirty="0" smtClean="0">
                <a:latin typeface="Arial" charset="0"/>
              </a:rPr>
              <a:t> </a:t>
            </a:r>
            <a:r>
              <a:rPr lang="en-GB" sz="3600" dirty="0" err="1" smtClean="0">
                <a:latin typeface="Arial" charset="0"/>
              </a:rPr>
              <a:t>reale</a:t>
            </a:r>
            <a:r>
              <a:rPr lang="en-GB" sz="3600" dirty="0" smtClean="0">
                <a:latin typeface="Arial" charset="0"/>
              </a:rPr>
              <a:t>  </a:t>
            </a:r>
            <a:br>
              <a:rPr lang="en-GB" sz="3600" dirty="0" smtClean="0">
                <a:latin typeface="Arial" charset="0"/>
              </a:rPr>
            </a:br>
            <a:r>
              <a:rPr lang="en-GB" b="0" dirty="0" err="1" smtClean="0">
                <a:latin typeface="Arial" charset="0"/>
              </a:rPr>
              <a:t>Ushtrim</a:t>
            </a:r>
            <a:r>
              <a:rPr lang="en-GB" b="0" dirty="0" smtClean="0">
                <a:latin typeface="Arial" charset="0"/>
              </a:rPr>
              <a:t> </a:t>
            </a:r>
            <a:r>
              <a:rPr lang="en-GB" b="0" dirty="0" err="1" smtClean="0">
                <a:latin typeface="Arial" charset="0"/>
              </a:rPr>
              <a:t>praktik</a:t>
            </a:r>
            <a:r>
              <a:rPr lang="en-GB" b="0" dirty="0" smtClean="0">
                <a:latin typeface="Arial" charset="0"/>
              </a:rPr>
              <a:t> </a:t>
            </a:r>
            <a:r>
              <a:rPr lang="en-GB" b="0" dirty="0" err="1" smtClean="0">
                <a:latin typeface="Arial" charset="0"/>
              </a:rPr>
              <a:t>për</a:t>
            </a:r>
            <a:r>
              <a:rPr lang="en-GB" b="0" dirty="0" smtClean="0">
                <a:latin typeface="Arial" charset="0"/>
              </a:rPr>
              <a:t> </a:t>
            </a:r>
            <a:r>
              <a:rPr lang="en-GB" b="0" dirty="0" err="1" smtClean="0">
                <a:latin typeface="Arial" charset="0"/>
              </a:rPr>
              <a:t>t’ju</a:t>
            </a:r>
            <a:r>
              <a:rPr lang="en-GB" b="0" dirty="0" smtClean="0">
                <a:latin typeface="Arial" charset="0"/>
              </a:rPr>
              <a:t> </a:t>
            </a:r>
            <a:r>
              <a:rPr lang="en-GB" b="0" dirty="0" err="1" smtClean="0">
                <a:latin typeface="Arial" charset="0"/>
              </a:rPr>
              <a:t>ndihmuar</a:t>
            </a:r>
            <a:r>
              <a:rPr lang="en-GB" b="0" dirty="0" smtClean="0">
                <a:latin typeface="Arial" charset="0"/>
              </a:rPr>
              <a:t> </a:t>
            </a:r>
            <a:r>
              <a:rPr lang="en-GB" b="0" dirty="0" err="1" smtClean="0">
                <a:latin typeface="Arial" charset="0"/>
              </a:rPr>
              <a:t>të</a:t>
            </a:r>
            <a:r>
              <a:rPr lang="en-GB" b="0" dirty="0" smtClean="0">
                <a:latin typeface="Arial" charset="0"/>
              </a:rPr>
              <a:t> </a:t>
            </a:r>
            <a:r>
              <a:rPr lang="en-GB" b="0" dirty="0" err="1" smtClean="0">
                <a:latin typeface="Arial" charset="0"/>
              </a:rPr>
              <a:t>vendosni</a:t>
            </a:r>
            <a:r>
              <a:rPr lang="en-GB" b="0" dirty="0" smtClean="0">
                <a:latin typeface="Arial" charset="0"/>
              </a:rPr>
              <a:t> se </a:t>
            </a:r>
            <a:r>
              <a:rPr lang="en-GB" b="0" dirty="0" err="1" smtClean="0">
                <a:latin typeface="Arial" charset="0"/>
              </a:rPr>
              <a:t>çfarë</a:t>
            </a:r>
            <a:r>
              <a:rPr lang="en-GB" b="0" dirty="0" smtClean="0">
                <a:latin typeface="Arial" charset="0"/>
              </a:rPr>
              <a:t> PI-je </a:t>
            </a:r>
            <a:r>
              <a:rPr lang="en-GB" b="0" dirty="0" err="1" smtClean="0">
                <a:latin typeface="Arial" charset="0"/>
              </a:rPr>
              <a:t>të</a:t>
            </a:r>
            <a:r>
              <a:rPr lang="en-GB" b="0" dirty="0" smtClean="0">
                <a:latin typeface="Arial" charset="0"/>
              </a:rPr>
              <a:t> </a:t>
            </a:r>
            <a:r>
              <a:rPr lang="en-GB" b="0" dirty="0" err="1" smtClean="0">
                <a:latin typeface="Arial" charset="0"/>
              </a:rPr>
              <a:t>përdorni</a:t>
            </a:r>
            <a:r>
              <a:rPr lang="en-GB" b="0" dirty="0" smtClean="0">
                <a:latin typeface="Arial" charset="0"/>
              </a:rPr>
              <a:t> </a:t>
            </a:r>
            <a:r>
              <a:rPr lang="en-GB" b="0" dirty="0" err="1" smtClean="0">
                <a:latin typeface="Arial" charset="0"/>
              </a:rPr>
              <a:t>dhe</a:t>
            </a:r>
            <a:r>
              <a:rPr lang="en-GB" b="0" dirty="0" smtClean="0">
                <a:latin typeface="Arial" charset="0"/>
              </a:rPr>
              <a:t> </a:t>
            </a:r>
            <a:r>
              <a:rPr lang="en-GB" b="0" dirty="0" err="1" smtClean="0">
                <a:latin typeface="Arial" charset="0"/>
              </a:rPr>
              <a:t>kur</a:t>
            </a:r>
            <a:r>
              <a:rPr lang="en-GB" b="0" dirty="0" smtClean="0">
                <a:latin typeface="Arial" charset="0"/>
              </a:rPr>
              <a:t> ta </a:t>
            </a:r>
            <a:r>
              <a:rPr lang="en-GB" b="0" dirty="0" err="1" smtClean="0">
                <a:latin typeface="Arial" charset="0"/>
              </a:rPr>
              <a:t>përdorni</a:t>
            </a:r>
            <a:r>
              <a:rPr lang="en-GB" b="0" dirty="0" smtClean="0">
                <a:latin typeface="Arial" charset="0"/>
              </a:rPr>
              <a:t> </a:t>
            </a:r>
            <a:r>
              <a:rPr lang="en-GB" b="0" dirty="0" err="1" smtClean="0">
                <a:latin typeface="Arial" charset="0"/>
              </a:rPr>
              <a:t>atë</a:t>
            </a:r>
            <a:r>
              <a:rPr lang="en-GB" b="0" dirty="0" smtClean="0">
                <a:latin typeface="Arial" charset="0"/>
              </a:rPr>
              <a:t> </a:t>
            </a:r>
          </a:p>
        </p:txBody>
      </p:sp>
      <p:sp>
        <p:nvSpPr>
          <p:cNvPr id="279555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279556" name="Slide Number Placeholder 1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0088" y="428625"/>
            <a:ext cx="7691437" cy="63817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dirty="0" err="1" smtClean="0">
                <a:latin typeface="Arial" charset="0"/>
              </a:rPr>
              <a:t>Spërkatësi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kundër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alergjisë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spërkatja</a:t>
            </a:r>
            <a:endParaRPr lang="en-GB" dirty="0" smtClean="0">
              <a:latin typeface="Arial" charset="0"/>
            </a:endParaRPr>
          </a:p>
        </p:txBody>
      </p:sp>
      <p:sp>
        <p:nvSpPr>
          <p:cNvPr id="281603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45</a:t>
            </a:r>
          </a:p>
        </p:txBody>
      </p:sp>
      <p:sp>
        <p:nvSpPr>
          <p:cNvPr id="281607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52513" y="4797425"/>
            <a:ext cx="4057650" cy="80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dirty="0">
                <a:ea typeface="+mn-ea"/>
              </a:rPr>
              <a:t>                                                                                                                                          </a:t>
            </a:r>
            <a:r>
              <a:rPr lang="de-DE" sz="3600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ligraph421 BT"/>
                <a:ea typeface="+mn-ea"/>
              </a:rPr>
              <a:t>NEBU-ALLERG</a:t>
            </a:r>
            <a:endParaRPr lang="de-DE" sz="3600">
              <a:solidFill>
                <a:schemeClr val="folHlink"/>
              </a:solidFill>
              <a:latin typeface="Times" pitchFamily="18" charset="0"/>
              <a:ea typeface="+mn-ea"/>
            </a:endParaRPr>
          </a:p>
        </p:txBody>
      </p:sp>
      <p:pic>
        <p:nvPicPr>
          <p:cNvPr id="9" name="Picture 5" descr="foto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420938"/>
            <a:ext cx="304165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7413" y="1916113"/>
            <a:ext cx="20240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0088" y="428625"/>
            <a:ext cx="7691437" cy="63817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dirty="0" err="1" smtClean="0">
                <a:latin typeface="Arial" charset="0"/>
              </a:rPr>
              <a:t>Cilët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elementë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mund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mbrohen</a:t>
            </a:r>
            <a:r>
              <a:rPr lang="en-GB" dirty="0" smtClean="0">
                <a:latin typeface="Arial" charset="0"/>
              </a:rPr>
              <a:t>?</a:t>
            </a:r>
          </a:p>
        </p:txBody>
      </p:sp>
      <p:sp>
        <p:nvSpPr>
          <p:cNvPr id="283651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46</a:t>
            </a: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631825" y="1341438"/>
            <a:ext cx="44450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err="1" smtClean="0"/>
              <a:t>Produkti</a:t>
            </a:r>
            <a:r>
              <a:rPr lang="en-GB" sz="2400" dirty="0" smtClean="0"/>
              <a:t> medicinal  </a:t>
            </a:r>
            <a:endParaRPr lang="en-GB" sz="2400" dirty="0"/>
          </a:p>
          <a:p>
            <a:pPr marL="269875" indent="-269875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err="1" smtClean="0"/>
              <a:t>Pjesa</a:t>
            </a:r>
            <a:r>
              <a:rPr lang="en-GB" sz="2400" dirty="0" smtClean="0"/>
              <a:t> </a:t>
            </a:r>
            <a:r>
              <a:rPr lang="en-GB" sz="2400" dirty="0" err="1" smtClean="0"/>
              <a:t>që</a:t>
            </a:r>
            <a:r>
              <a:rPr lang="en-GB" sz="2400" dirty="0" smtClean="0"/>
              <a:t> </a:t>
            </a:r>
            <a:r>
              <a:rPr lang="en-GB" sz="2400" dirty="0" err="1" smtClean="0"/>
              <a:t>futet</a:t>
            </a:r>
            <a:r>
              <a:rPr lang="en-GB" sz="2400" dirty="0" smtClean="0"/>
              <a:t> </a:t>
            </a:r>
            <a:r>
              <a:rPr lang="en-GB" sz="2400" dirty="0" err="1" smtClean="0"/>
              <a:t>në</a:t>
            </a:r>
            <a:r>
              <a:rPr lang="en-GB" sz="2400" dirty="0" smtClean="0"/>
              <a:t> </a:t>
            </a:r>
            <a:r>
              <a:rPr lang="en-GB" sz="2400" dirty="0" err="1" smtClean="0"/>
              <a:t>hundë</a:t>
            </a:r>
            <a:endParaRPr lang="en-GB" sz="2400" dirty="0"/>
          </a:p>
          <a:p>
            <a:pPr marL="269875" indent="-269875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err="1" smtClean="0"/>
              <a:t>Sistemi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pompimit</a:t>
            </a:r>
            <a:endParaRPr lang="en-GB" sz="2400" dirty="0"/>
          </a:p>
          <a:p>
            <a:pPr marL="269875" indent="-269875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err="1" smtClean="0"/>
              <a:t>Kanaçja</a:t>
            </a:r>
            <a:r>
              <a:rPr lang="en-GB" sz="2400" dirty="0" smtClean="0"/>
              <a:t> e </a:t>
            </a:r>
            <a:r>
              <a:rPr lang="en-GB" sz="2400" dirty="0" err="1" smtClean="0"/>
              <a:t>spërkatësit</a:t>
            </a:r>
            <a:endParaRPr lang="en-GB" sz="2400" dirty="0"/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4284663" y="1341438"/>
            <a:ext cx="48752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err="1" smtClean="0"/>
              <a:t>Emri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markës</a:t>
            </a:r>
            <a:r>
              <a:rPr lang="en-GB" sz="2400" dirty="0" smtClean="0"/>
              <a:t>:</a:t>
            </a:r>
            <a:endParaRPr lang="en-GB" sz="2400" dirty="0"/>
          </a:p>
          <a:p>
            <a:pPr marL="534988" lvl="1" indent="-263525" eaLnBrk="0" hangingPunct="0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en-GB" sz="2400" dirty="0"/>
              <a:t>"NEBU-ALLERG"</a:t>
            </a:r>
          </a:p>
          <a:p>
            <a:pPr marL="534988" lvl="1" indent="-263525" eaLnBrk="0" hangingPunct="0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endParaRPr lang="en-GB" sz="2400" dirty="0"/>
          </a:p>
          <a:p>
            <a:pPr marL="269875" indent="-269875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err="1" smtClean="0"/>
              <a:t>Logoja</a:t>
            </a:r>
            <a:endParaRPr lang="en-GB" sz="2400" dirty="0"/>
          </a:p>
          <a:p>
            <a:pPr marL="269875" indent="-269875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2400" dirty="0"/>
          </a:p>
          <a:p>
            <a:pPr marL="269875" indent="-269875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err="1" smtClean="0"/>
              <a:t>Slogani</a:t>
            </a:r>
            <a:r>
              <a:rPr lang="en-GB" sz="2400" dirty="0" smtClean="0"/>
              <a:t>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"</a:t>
            </a:r>
            <a:r>
              <a:rPr lang="en-GB" sz="2400" i="1" dirty="0"/>
              <a:t>Press green for go</a:t>
            </a:r>
            <a:r>
              <a:rPr lang="en-GB" sz="2400" dirty="0" smtClean="0"/>
              <a:t>!”</a:t>
            </a:r>
            <a:endParaRPr lang="en-GB" sz="2400" i="1" dirty="0"/>
          </a:p>
          <a:p>
            <a:pPr marL="269875" indent="-269875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err="1" smtClean="0"/>
              <a:t>Emri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domainit</a:t>
            </a:r>
            <a:endParaRPr lang="en-GB" sz="2400" dirty="0"/>
          </a:p>
          <a:p>
            <a:pPr marL="269875" indent="-269875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400" dirty="0" err="1" smtClean="0"/>
              <a:t>Materiali</a:t>
            </a:r>
            <a:r>
              <a:rPr lang="en-GB" sz="2400" dirty="0" smtClean="0"/>
              <a:t> </a:t>
            </a:r>
            <a:r>
              <a:rPr lang="en-GB" sz="2400" dirty="0" err="1" smtClean="0"/>
              <a:t>reklamues</a:t>
            </a:r>
            <a:endParaRPr lang="en-GB" sz="2400" dirty="0"/>
          </a:p>
          <a:p>
            <a:pPr marL="269875" indent="-269875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sz="2400" dirty="0">
              <a:solidFill>
                <a:srgbClr val="CC3300"/>
              </a:solidFill>
            </a:endParaRPr>
          </a:p>
        </p:txBody>
      </p:sp>
      <p:sp>
        <p:nvSpPr>
          <p:cNvPr id="283664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 rot="985692">
            <a:off x="900113" y="3860800"/>
            <a:ext cx="2182812" cy="1989138"/>
            <a:chOff x="1020" y="3067"/>
            <a:chExt cx="1270" cy="1253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1882" y="3231"/>
              <a:ext cx="408" cy="1089"/>
            </a:xfrm>
            <a:prstGeom prst="can">
              <a:avLst>
                <a:gd name="adj" fmla="val 5857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2018" y="3612"/>
              <a:ext cx="45" cy="45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1882" y="3067"/>
              <a:ext cx="408" cy="411"/>
            </a:xfrm>
            <a:prstGeom prst="can">
              <a:avLst>
                <a:gd name="adj" fmla="val 50368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 flipV="1">
              <a:off x="1066" y="3203"/>
              <a:ext cx="771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H="1" flipV="1">
              <a:off x="1020" y="3385"/>
              <a:ext cx="817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H="1" flipV="1">
              <a:off x="1020" y="3566"/>
              <a:ext cx="817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H="1">
              <a:off x="1020" y="3657"/>
              <a:ext cx="817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>
              <a:off x="1066" y="3702"/>
              <a:ext cx="771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" name="Oval 15"/>
          <p:cNvSpPr>
            <a:spLocks noChangeArrowheads="1"/>
          </p:cNvSpPr>
          <p:nvPr/>
        </p:nvSpPr>
        <p:spPr bwMode="auto">
          <a:xfrm rot="1547336">
            <a:off x="6732588" y="2781300"/>
            <a:ext cx="1327150" cy="1152525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de-DE" b="1">
                <a:solidFill>
                  <a:schemeClr val="bg1"/>
                </a:solidFill>
              </a:rPr>
              <a:t>NEBU-</a:t>
            </a:r>
          </a:p>
          <a:p>
            <a:pPr marL="342900" indent="-342900" algn="ctr">
              <a:spcBef>
                <a:spcPct val="20000"/>
              </a:spcBef>
            </a:pPr>
            <a:r>
              <a:rPr lang="de-DE" b="1">
                <a:solidFill>
                  <a:schemeClr val="bg1"/>
                </a:solidFill>
              </a:rPr>
              <a:t>ALLERG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0088" y="428625"/>
            <a:ext cx="7691437" cy="63817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smtClean="0">
                <a:latin typeface="Arial" charset="0"/>
              </a:rPr>
              <a:t>Patents and designs (I)</a:t>
            </a:r>
          </a:p>
        </p:txBody>
      </p:sp>
      <p:sp>
        <p:nvSpPr>
          <p:cNvPr id="285699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47</a:t>
            </a:r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782638" y="1485900"/>
            <a:ext cx="7029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GB" sz="2400" b="1" dirty="0" err="1" smtClean="0"/>
              <a:t>Produkti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mjekesor</a:t>
            </a:r>
            <a:endParaRPr lang="en-GB" sz="2400" b="1" dirty="0"/>
          </a:p>
          <a:p>
            <a:pPr eaLnBrk="0" hangingPunct="0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GB" sz="2400" dirty="0" err="1" smtClean="0"/>
              <a:t>Patenta</a:t>
            </a:r>
            <a:r>
              <a:rPr lang="en-GB" sz="2400" dirty="0" smtClean="0"/>
              <a:t> </a:t>
            </a:r>
            <a:r>
              <a:rPr lang="en-GB" sz="2400" dirty="0" err="1" smtClean="0"/>
              <a:t>për</a:t>
            </a:r>
            <a:endParaRPr lang="en-GB" sz="2400" dirty="0"/>
          </a:p>
          <a:p>
            <a:pPr marL="277813" lvl="1" indent="-276225" eaLnBrk="0" hangingPunct="0">
              <a:spcBef>
                <a:spcPts val="1200"/>
              </a:spcBef>
              <a:spcAft>
                <a:spcPts val="600"/>
              </a:spcAft>
              <a:buFontTx/>
              <a:buChar char="–"/>
            </a:pPr>
            <a:r>
              <a:rPr lang="en-GB" sz="2000" dirty="0" err="1" smtClean="0"/>
              <a:t>Përbërësit</a:t>
            </a:r>
            <a:r>
              <a:rPr lang="en-GB" sz="2000" dirty="0" smtClean="0"/>
              <a:t> </a:t>
            </a:r>
            <a:r>
              <a:rPr lang="en-GB" sz="2000" dirty="0" err="1" smtClean="0"/>
              <a:t>aktivë</a:t>
            </a:r>
            <a:r>
              <a:rPr lang="en-GB" sz="2000" dirty="0" smtClean="0"/>
              <a:t>?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(“</a:t>
            </a:r>
            <a:r>
              <a:rPr lang="en-GB" sz="2000" dirty="0" err="1" smtClean="0"/>
              <a:t>lëndët</a:t>
            </a:r>
            <a:r>
              <a:rPr lang="en-GB" sz="2000" dirty="0" smtClean="0"/>
              <a:t> </a:t>
            </a:r>
            <a:r>
              <a:rPr lang="en-GB" sz="2000" dirty="0" err="1" smtClean="0"/>
              <a:t>kimike</a:t>
            </a:r>
            <a:r>
              <a:rPr lang="en-GB" sz="2000" dirty="0" smtClean="0"/>
              <a:t> </a:t>
            </a:r>
            <a:r>
              <a:rPr lang="en-GB" sz="2000" dirty="0"/>
              <a:t>X")</a:t>
            </a:r>
            <a:endParaRPr lang="en-GB" sz="2000" i="1" dirty="0"/>
          </a:p>
          <a:p>
            <a:pPr marL="277813" lvl="1" indent="-276225" eaLnBrk="0" hangingPunct="0">
              <a:spcBef>
                <a:spcPts val="1200"/>
              </a:spcBef>
              <a:spcAft>
                <a:spcPts val="600"/>
              </a:spcAft>
              <a:buFontTx/>
              <a:buChar char="–"/>
            </a:pPr>
            <a:r>
              <a:rPr lang="en-GB" sz="2000" dirty="0" err="1" smtClean="0"/>
              <a:t>Metoda</a:t>
            </a:r>
            <a:r>
              <a:rPr lang="en-GB" sz="2000" dirty="0" smtClean="0"/>
              <a:t> </a:t>
            </a:r>
            <a:r>
              <a:rPr lang="en-GB" sz="2000" dirty="0" err="1" smtClean="0"/>
              <a:t>për</a:t>
            </a:r>
            <a:r>
              <a:rPr lang="en-GB" sz="2000" dirty="0" smtClean="0"/>
              <a:t> </a:t>
            </a:r>
            <a:r>
              <a:rPr lang="en-GB" sz="2000" dirty="0" err="1" smtClean="0"/>
              <a:t>bërjen</a:t>
            </a:r>
            <a:r>
              <a:rPr lang="en-GB" sz="2000" dirty="0" smtClean="0"/>
              <a:t> e </a:t>
            </a:r>
            <a:r>
              <a:rPr lang="en-GB" sz="2000" dirty="0"/>
              <a:t>X? </a:t>
            </a:r>
            <a:br>
              <a:rPr lang="en-GB" sz="2000" dirty="0"/>
            </a:br>
            <a:r>
              <a:rPr lang="en-GB" sz="2000" i="1" dirty="0" err="1" smtClean="0"/>
              <a:t>Më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mirë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si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sekret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tregtar</a:t>
            </a:r>
            <a:r>
              <a:rPr lang="en-GB" sz="2000" i="1" dirty="0" smtClean="0"/>
              <a:t>?</a:t>
            </a:r>
            <a:endParaRPr lang="en-GB" sz="2000" i="1" dirty="0"/>
          </a:p>
          <a:p>
            <a:pPr marL="277813" lvl="1" indent="-276225" eaLnBrk="0" hangingPunct="0">
              <a:spcBef>
                <a:spcPts val="1200"/>
              </a:spcBef>
              <a:spcAft>
                <a:spcPts val="600"/>
              </a:spcAft>
              <a:buFontTx/>
              <a:buChar char="–"/>
            </a:pPr>
            <a:r>
              <a:rPr lang="en-GB" sz="2000" dirty="0" err="1" smtClean="0"/>
              <a:t>Formulimi</a:t>
            </a:r>
            <a:r>
              <a:rPr lang="en-GB" sz="2000" dirty="0" smtClean="0"/>
              <a:t>?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(</a:t>
            </a:r>
            <a:r>
              <a:rPr lang="en-GB" sz="2000" dirty="0" err="1" smtClean="0"/>
              <a:t>kombinimi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/>
              <a:t>X </a:t>
            </a:r>
            <a:r>
              <a:rPr lang="en-GB" sz="2000" dirty="0" smtClean="0"/>
              <a:t>me </a:t>
            </a:r>
            <a:r>
              <a:rPr lang="en-GB" sz="2000" dirty="0" err="1" smtClean="0"/>
              <a:t>përbërës</a:t>
            </a:r>
            <a:r>
              <a:rPr lang="en-GB" sz="2000" dirty="0" smtClean="0"/>
              <a:t> </a:t>
            </a:r>
            <a:r>
              <a:rPr lang="en-GB" sz="2000" dirty="0" err="1" smtClean="0"/>
              <a:t>të</a:t>
            </a:r>
            <a:r>
              <a:rPr lang="en-GB" sz="2000" dirty="0" smtClean="0"/>
              <a:t> </a:t>
            </a:r>
            <a:r>
              <a:rPr lang="en-GB" sz="2000" dirty="0" err="1" smtClean="0"/>
              <a:t>tjerë</a:t>
            </a:r>
            <a:r>
              <a:rPr lang="en-GB" sz="2000" dirty="0" smtClean="0"/>
              <a:t>)</a:t>
            </a:r>
            <a:endParaRPr lang="en-GB" sz="2000" dirty="0"/>
          </a:p>
          <a:p>
            <a:pPr marL="277813" lvl="1" indent="-276225" eaLnBrk="0" hangingPunct="0">
              <a:spcBef>
                <a:spcPts val="1200"/>
              </a:spcBef>
              <a:spcAft>
                <a:spcPts val="600"/>
              </a:spcAft>
              <a:buFontTx/>
              <a:buChar char="–"/>
            </a:pPr>
            <a:r>
              <a:rPr lang="en-GB" sz="2000" dirty="0" err="1" smtClean="0"/>
              <a:t>Metoda</a:t>
            </a:r>
            <a:r>
              <a:rPr lang="en-GB" sz="2000" dirty="0" smtClean="0"/>
              <a:t> e </a:t>
            </a:r>
            <a:r>
              <a:rPr lang="en-GB" sz="2000" dirty="0" err="1" smtClean="0"/>
              <a:t>përdorimit</a:t>
            </a:r>
            <a:r>
              <a:rPr lang="en-GB" sz="2000" dirty="0" smtClean="0"/>
              <a:t>?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(</a:t>
            </a:r>
            <a:r>
              <a:rPr lang="en-GB" sz="2000" dirty="0" err="1" smtClean="0"/>
              <a:t>p.sh</a:t>
            </a:r>
            <a:r>
              <a:rPr lang="en-GB" sz="2000" dirty="0" smtClean="0"/>
              <a:t>. </a:t>
            </a:r>
            <a:r>
              <a:rPr lang="en-GB" sz="2000" dirty="0" err="1" smtClean="0"/>
              <a:t>Trajtimi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alergjive</a:t>
            </a:r>
            <a:r>
              <a:rPr lang="en-GB" sz="2000" dirty="0" smtClean="0"/>
              <a:t> duke </a:t>
            </a:r>
            <a:r>
              <a:rPr lang="en-GB" sz="2000" dirty="0" err="1" smtClean="0"/>
              <a:t>përdorur</a:t>
            </a:r>
            <a:r>
              <a:rPr lang="en-GB" sz="2000" dirty="0" smtClean="0"/>
              <a:t> </a:t>
            </a:r>
            <a:r>
              <a:rPr lang="en-GB" sz="2000" dirty="0"/>
              <a:t>X)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285712" name="Rectangle 16"/>
          <p:cNvSpPr>
            <a:spLocks noChangeArrowheads="1"/>
          </p:cNvSpPr>
          <p:nvPr/>
        </p:nvSpPr>
        <p:spPr bwMode="auto">
          <a:xfrm>
            <a:off x="684213" y="56610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 b="1" i="1"/>
          </a:p>
        </p:txBody>
      </p:sp>
      <p:grpSp>
        <p:nvGrpSpPr>
          <p:cNvPr id="285713" name="Group 17"/>
          <p:cNvGrpSpPr>
            <a:grpSpLocks/>
          </p:cNvGrpSpPr>
          <p:nvPr/>
        </p:nvGrpSpPr>
        <p:grpSpPr bwMode="auto">
          <a:xfrm>
            <a:off x="1187450" y="5013325"/>
            <a:ext cx="4105275" cy="649288"/>
            <a:chOff x="793" y="2840"/>
            <a:chExt cx="2586" cy="409"/>
          </a:xfrm>
        </p:grpSpPr>
        <p:sp>
          <p:nvSpPr>
            <p:cNvPr id="285714" name="Line 18"/>
            <p:cNvSpPr>
              <a:spLocks noChangeShapeType="1"/>
            </p:cNvSpPr>
            <p:nvPr/>
          </p:nvSpPr>
          <p:spPr bwMode="auto">
            <a:xfrm>
              <a:off x="884" y="2840"/>
              <a:ext cx="2495" cy="36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5715" name="Line 19"/>
            <p:cNvSpPr>
              <a:spLocks noChangeShapeType="1"/>
            </p:cNvSpPr>
            <p:nvPr/>
          </p:nvSpPr>
          <p:spPr bwMode="auto">
            <a:xfrm flipH="1">
              <a:off x="793" y="2886"/>
              <a:ext cx="2495" cy="36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16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grpSp>
        <p:nvGrpSpPr>
          <p:cNvPr id="21" name="Group 5"/>
          <p:cNvGrpSpPr>
            <a:grpSpLocks noChangeAspect="1"/>
          </p:cNvGrpSpPr>
          <p:nvPr/>
        </p:nvGrpSpPr>
        <p:grpSpPr bwMode="auto">
          <a:xfrm rot="985692">
            <a:off x="7380288" y="4941888"/>
            <a:ext cx="1136650" cy="1035050"/>
            <a:chOff x="1020" y="3067"/>
            <a:chExt cx="1270" cy="1253"/>
          </a:xfrm>
        </p:grpSpPr>
        <p:sp>
          <p:nvSpPr>
            <p:cNvPr id="22" name="AutoShape 6"/>
            <p:cNvSpPr>
              <a:spLocks noChangeAspect="1" noChangeArrowheads="1"/>
            </p:cNvSpPr>
            <p:nvPr/>
          </p:nvSpPr>
          <p:spPr bwMode="auto">
            <a:xfrm>
              <a:off x="1882" y="3231"/>
              <a:ext cx="408" cy="1089"/>
            </a:xfrm>
            <a:prstGeom prst="can">
              <a:avLst>
                <a:gd name="adj" fmla="val 5857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7"/>
            <p:cNvSpPr>
              <a:spLocks noChangeAspect="1" noChangeArrowheads="1"/>
            </p:cNvSpPr>
            <p:nvPr/>
          </p:nvSpPr>
          <p:spPr bwMode="auto">
            <a:xfrm>
              <a:off x="2018" y="3612"/>
              <a:ext cx="45" cy="45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8"/>
            <p:cNvSpPr>
              <a:spLocks noChangeAspect="1" noChangeArrowheads="1"/>
            </p:cNvSpPr>
            <p:nvPr/>
          </p:nvSpPr>
          <p:spPr bwMode="auto">
            <a:xfrm>
              <a:off x="1882" y="3067"/>
              <a:ext cx="408" cy="411"/>
            </a:xfrm>
            <a:prstGeom prst="can">
              <a:avLst>
                <a:gd name="adj" fmla="val 50368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9"/>
            <p:cNvSpPr>
              <a:spLocks noChangeAspect="1" noChangeShapeType="1"/>
            </p:cNvSpPr>
            <p:nvPr/>
          </p:nvSpPr>
          <p:spPr bwMode="auto">
            <a:xfrm flipH="1" flipV="1">
              <a:off x="1066" y="3203"/>
              <a:ext cx="771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10"/>
            <p:cNvSpPr>
              <a:spLocks noChangeAspect="1" noChangeShapeType="1"/>
            </p:cNvSpPr>
            <p:nvPr/>
          </p:nvSpPr>
          <p:spPr bwMode="auto">
            <a:xfrm flipH="1" flipV="1">
              <a:off x="1020" y="3385"/>
              <a:ext cx="817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11"/>
            <p:cNvSpPr>
              <a:spLocks noChangeAspect="1" noChangeShapeType="1"/>
            </p:cNvSpPr>
            <p:nvPr/>
          </p:nvSpPr>
          <p:spPr bwMode="auto">
            <a:xfrm flipH="1" flipV="1">
              <a:off x="1020" y="3566"/>
              <a:ext cx="817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12"/>
            <p:cNvSpPr>
              <a:spLocks noChangeAspect="1" noChangeShapeType="1"/>
            </p:cNvSpPr>
            <p:nvPr/>
          </p:nvSpPr>
          <p:spPr bwMode="auto">
            <a:xfrm flipH="1">
              <a:off x="1020" y="3657"/>
              <a:ext cx="817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13"/>
            <p:cNvSpPr>
              <a:spLocks noChangeAspect="1" noChangeShapeType="1"/>
            </p:cNvSpPr>
            <p:nvPr/>
          </p:nvSpPr>
          <p:spPr bwMode="auto">
            <a:xfrm flipH="1">
              <a:off x="1066" y="3702"/>
              <a:ext cx="771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708275"/>
            <a:ext cx="109378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557338"/>
            <a:ext cx="165258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0088" y="428625"/>
            <a:ext cx="7691437" cy="63817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dirty="0" err="1" smtClean="0">
                <a:latin typeface="Arial" charset="0"/>
              </a:rPr>
              <a:t>Patentat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dizajnet</a:t>
            </a:r>
            <a:r>
              <a:rPr lang="en-GB" dirty="0" smtClean="0">
                <a:latin typeface="Arial" charset="0"/>
              </a:rPr>
              <a:t> (II)</a:t>
            </a:r>
          </a:p>
        </p:txBody>
      </p:sp>
      <p:sp>
        <p:nvSpPr>
          <p:cNvPr id="287747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48</a:t>
            </a:r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784225" y="1916113"/>
            <a:ext cx="27098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000" dirty="0" err="1" smtClean="0"/>
              <a:t>Patenta</a:t>
            </a:r>
            <a:endParaRPr lang="en-GB" sz="2000" dirty="0"/>
          </a:p>
          <a:p>
            <a:pPr marL="269875" indent="-269875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000" dirty="0" err="1" smtClean="0"/>
              <a:t>Modeli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përdorimit</a:t>
            </a:r>
            <a:endParaRPr lang="en-GB" sz="2000" dirty="0"/>
          </a:p>
        </p:txBody>
      </p:sp>
      <p:grpSp>
        <p:nvGrpSpPr>
          <p:cNvPr id="287760" name="Group 16"/>
          <p:cNvGrpSpPr>
            <a:grpSpLocks/>
          </p:cNvGrpSpPr>
          <p:nvPr/>
        </p:nvGrpSpPr>
        <p:grpSpPr bwMode="auto">
          <a:xfrm>
            <a:off x="2771775" y="4868863"/>
            <a:ext cx="4781551" cy="936625"/>
            <a:chOff x="2018" y="3157"/>
            <a:chExt cx="3012" cy="590"/>
          </a:xfrm>
        </p:grpSpPr>
        <p:sp>
          <p:nvSpPr>
            <p:cNvPr id="287761" name="AutoShape 17"/>
            <p:cNvSpPr>
              <a:spLocks noChangeArrowheads="1"/>
            </p:cNvSpPr>
            <p:nvPr/>
          </p:nvSpPr>
          <p:spPr bwMode="auto">
            <a:xfrm>
              <a:off x="2018" y="3157"/>
              <a:ext cx="2404" cy="590"/>
            </a:xfrm>
            <a:prstGeom prst="wedgeRoundRectCallout">
              <a:avLst>
                <a:gd name="adj1" fmla="val -37602"/>
                <a:gd name="adj2" fmla="val -70847"/>
                <a:gd name="adj3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87762" name="Rectangle 18"/>
            <p:cNvSpPr>
              <a:spLocks noChangeArrowheads="1"/>
            </p:cNvSpPr>
            <p:nvPr/>
          </p:nvSpPr>
          <p:spPr bwMode="auto">
            <a:xfrm>
              <a:off x="2154" y="3339"/>
              <a:ext cx="28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i="1" dirty="0" smtClean="0"/>
                <a:t>Po </a:t>
              </a:r>
              <a:r>
                <a:rPr lang="en-GB" sz="2000" b="1" i="1" dirty="0" err="1" smtClean="0"/>
                <a:t>kush</a:t>
              </a:r>
              <a:r>
                <a:rPr lang="en-GB" sz="2000" b="1" i="1" dirty="0" smtClean="0"/>
                <a:t> e </a:t>
              </a:r>
              <a:r>
                <a:rPr lang="en-GB" sz="2000" b="1" i="1" dirty="0" err="1" smtClean="0"/>
                <a:t>zotëron</a:t>
              </a:r>
              <a:r>
                <a:rPr lang="en-GB" sz="2000" b="1" i="1" dirty="0" smtClean="0"/>
                <a:t> </a:t>
              </a:r>
              <a:r>
                <a:rPr lang="en-GB" sz="2000" b="1" i="1" dirty="0" err="1" smtClean="0"/>
                <a:t>të</a:t>
              </a:r>
              <a:r>
                <a:rPr lang="en-GB" sz="2000" b="1" i="1" dirty="0" smtClean="0"/>
                <a:t> </a:t>
              </a:r>
              <a:r>
                <a:rPr lang="en-GB" sz="2000" b="1" i="1" dirty="0" err="1" smtClean="0"/>
                <a:t>gjithë</a:t>
              </a:r>
              <a:r>
                <a:rPr lang="en-GB" sz="2000" b="1" i="1" dirty="0" smtClean="0"/>
                <a:t> </a:t>
              </a:r>
              <a:r>
                <a:rPr lang="en-GB" sz="2000" b="1" i="1" dirty="0" err="1" smtClean="0"/>
                <a:t>këtë</a:t>
              </a:r>
              <a:r>
                <a:rPr lang="en-GB" sz="2000" b="1" i="1" dirty="0" smtClean="0"/>
                <a:t> PI?</a:t>
              </a:r>
              <a:endParaRPr lang="en-GB" sz="2000" b="1" i="1" dirty="0"/>
            </a:p>
          </p:txBody>
        </p:sp>
      </p:grp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3779838" y="1916113"/>
            <a:ext cx="29527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000" dirty="0" err="1" smtClean="0"/>
              <a:t>Patenta</a:t>
            </a:r>
            <a:endParaRPr lang="en-GB" sz="2000" dirty="0"/>
          </a:p>
          <a:p>
            <a:pPr marL="269875" indent="-269875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000" dirty="0" err="1" smtClean="0"/>
              <a:t>Modeli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përdorimit</a:t>
            </a:r>
            <a:endParaRPr lang="en-GB" sz="2000" dirty="0"/>
          </a:p>
          <a:p>
            <a:pPr marL="269875" indent="-269875" eaLnBrk="0" hangingPunct="0">
              <a:spcBef>
                <a:spcPts val="600"/>
              </a:spcBef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828675" y="3933825"/>
            <a:ext cx="52562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000" dirty="0" err="1" smtClean="0"/>
              <a:t>dizajnet</a:t>
            </a:r>
            <a:r>
              <a:rPr lang="en-GB" sz="2000" dirty="0" smtClean="0"/>
              <a:t>: </a:t>
            </a:r>
            <a:r>
              <a:rPr lang="en-GB" sz="2000" dirty="0" err="1" smtClean="0"/>
              <a:t>të</a:t>
            </a:r>
            <a:r>
              <a:rPr lang="en-GB" sz="2000" dirty="0" smtClean="0"/>
              <a:t> </a:t>
            </a:r>
            <a:r>
              <a:rPr lang="en-GB" sz="2000" dirty="0" err="1" smtClean="0"/>
              <a:t>regjistruara</a:t>
            </a:r>
            <a:r>
              <a:rPr lang="en-GB" sz="2000" dirty="0" smtClean="0"/>
              <a:t> </a:t>
            </a:r>
            <a:r>
              <a:rPr lang="en-GB" sz="2000" dirty="0" err="1" smtClean="0"/>
              <a:t>dhe</a:t>
            </a:r>
            <a:r>
              <a:rPr lang="en-GB" sz="2000" dirty="0" smtClean="0"/>
              <a:t> </a:t>
            </a:r>
            <a:r>
              <a:rPr lang="en-GB" sz="2000" dirty="0" err="1" smtClean="0"/>
              <a:t>të</a:t>
            </a:r>
            <a:r>
              <a:rPr lang="en-GB" sz="2000" dirty="0" smtClean="0"/>
              <a:t> </a:t>
            </a:r>
            <a:r>
              <a:rPr lang="en-GB" sz="2000" dirty="0" err="1" smtClean="0"/>
              <a:t>paregjistruara</a:t>
            </a:r>
            <a:endParaRPr lang="en-GB" sz="2000" dirty="0"/>
          </a:p>
          <a:p>
            <a:pPr marL="269875" indent="-269875" eaLnBrk="0" hangingPunct="0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000" dirty="0" err="1" smtClean="0"/>
              <a:t>Markat</a:t>
            </a:r>
            <a:r>
              <a:rPr lang="en-GB" sz="2000" dirty="0" smtClean="0"/>
              <a:t> </a:t>
            </a:r>
            <a:r>
              <a:rPr lang="en-GB" sz="2000" dirty="0" err="1" smtClean="0"/>
              <a:t>tregtare</a:t>
            </a:r>
            <a:endParaRPr lang="en-GB" sz="2000" i="1" dirty="0"/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3779838" y="1484313"/>
            <a:ext cx="2952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spcBef>
                <a:spcPts val="600"/>
              </a:spcBef>
              <a:buFont typeface="Wingdings" pitchFamily="2" charset="2"/>
              <a:buNone/>
            </a:pPr>
            <a:r>
              <a:rPr lang="en-GB" sz="2400" b="1" dirty="0" err="1" smtClean="0"/>
              <a:t>Sistemi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pompimit</a:t>
            </a:r>
            <a:r>
              <a:rPr lang="en-GB" sz="2400" b="1" dirty="0" smtClean="0"/>
              <a:t> </a:t>
            </a:r>
            <a:endParaRPr lang="en-GB" sz="2400" b="1" dirty="0"/>
          </a:p>
        </p:txBody>
      </p:sp>
      <p:sp>
        <p:nvSpPr>
          <p:cNvPr id="287766" name="Rectangle 22"/>
          <p:cNvSpPr>
            <a:spLocks noChangeArrowheads="1"/>
          </p:cNvSpPr>
          <p:nvPr/>
        </p:nvSpPr>
        <p:spPr bwMode="auto">
          <a:xfrm>
            <a:off x="467544" y="1340769"/>
            <a:ext cx="3242444" cy="6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spcBef>
                <a:spcPts val="600"/>
              </a:spcBef>
              <a:buFont typeface="Wingdings" pitchFamily="2" charset="2"/>
              <a:buNone/>
            </a:pPr>
            <a:r>
              <a:rPr lang="en-GB" sz="2400" b="1" dirty="0" err="1" smtClean="0"/>
              <a:t>Pjesa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që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futet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në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hundë</a:t>
            </a:r>
            <a:r>
              <a:rPr lang="en-GB" sz="2400" b="1" dirty="0" smtClean="0"/>
              <a:t> </a:t>
            </a:r>
            <a:endParaRPr lang="en-GB" sz="2400" b="1" dirty="0"/>
          </a:p>
        </p:txBody>
      </p:sp>
      <p:sp>
        <p:nvSpPr>
          <p:cNvPr id="287767" name="Rectangle 23"/>
          <p:cNvSpPr>
            <a:spLocks noChangeArrowheads="1"/>
          </p:cNvSpPr>
          <p:nvPr/>
        </p:nvSpPr>
        <p:spPr bwMode="auto">
          <a:xfrm>
            <a:off x="828674" y="3430588"/>
            <a:ext cx="33832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spcBef>
                <a:spcPts val="600"/>
              </a:spcBef>
              <a:buFont typeface="Wingdings" pitchFamily="2" charset="2"/>
              <a:buNone/>
            </a:pPr>
            <a:r>
              <a:rPr lang="en-GB" sz="2400" b="1" dirty="0" err="1" smtClean="0"/>
              <a:t>Kanaçja</a:t>
            </a:r>
            <a:r>
              <a:rPr lang="en-GB" sz="2400" b="1" dirty="0" smtClean="0"/>
              <a:t> e </a:t>
            </a:r>
            <a:r>
              <a:rPr lang="en-GB" sz="2400" b="1" dirty="0" err="1" smtClean="0"/>
              <a:t>spërkatësit</a:t>
            </a:r>
            <a:r>
              <a:rPr lang="en-GB" sz="2400" b="1" dirty="0" smtClean="0"/>
              <a:t> </a:t>
            </a:r>
            <a:endParaRPr lang="en-GB" sz="2400" b="1" dirty="0"/>
          </a:p>
        </p:txBody>
      </p:sp>
      <p:sp>
        <p:nvSpPr>
          <p:cNvPr id="287768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grpSp>
        <p:nvGrpSpPr>
          <p:cNvPr id="25" name="Group 5"/>
          <p:cNvGrpSpPr>
            <a:grpSpLocks noChangeAspect="1"/>
          </p:cNvGrpSpPr>
          <p:nvPr/>
        </p:nvGrpSpPr>
        <p:grpSpPr bwMode="auto">
          <a:xfrm rot="985692">
            <a:off x="7380288" y="4941888"/>
            <a:ext cx="1136650" cy="1035050"/>
            <a:chOff x="1020" y="3067"/>
            <a:chExt cx="1270" cy="1253"/>
          </a:xfrm>
        </p:grpSpPr>
        <p:sp>
          <p:nvSpPr>
            <p:cNvPr id="26" name="AutoShape 6"/>
            <p:cNvSpPr>
              <a:spLocks noChangeAspect="1" noChangeArrowheads="1"/>
            </p:cNvSpPr>
            <p:nvPr/>
          </p:nvSpPr>
          <p:spPr bwMode="auto">
            <a:xfrm>
              <a:off x="1882" y="3231"/>
              <a:ext cx="408" cy="1089"/>
            </a:xfrm>
            <a:prstGeom prst="can">
              <a:avLst>
                <a:gd name="adj" fmla="val 5857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7"/>
            <p:cNvSpPr>
              <a:spLocks noChangeAspect="1" noChangeArrowheads="1"/>
            </p:cNvSpPr>
            <p:nvPr/>
          </p:nvSpPr>
          <p:spPr bwMode="auto">
            <a:xfrm>
              <a:off x="2018" y="3612"/>
              <a:ext cx="45" cy="45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8"/>
            <p:cNvSpPr>
              <a:spLocks noChangeAspect="1" noChangeArrowheads="1"/>
            </p:cNvSpPr>
            <p:nvPr/>
          </p:nvSpPr>
          <p:spPr bwMode="auto">
            <a:xfrm>
              <a:off x="1882" y="3067"/>
              <a:ext cx="408" cy="411"/>
            </a:xfrm>
            <a:prstGeom prst="can">
              <a:avLst>
                <a:gd name="adj" fmla="val 50368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9"/>
            <p:cNvSpPr>
              <a:spLocks noChangeAspect="1" noChangeShapeType="1"/>
            </p:cNvSpPr>
            <p:nvPr/>
          </p:nvSpPr>
          <p:spPr bwMode="auto">
            <a:xfrm flipH="1" flipV="1">
              <a:off x="1066" y="3203"/>
              <a:ext cx="771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10"/>
            <p:cNvSpPr>
              <a:spLocks noChangeAspect="1" noChangeShapeType="1"/>
            </p:cNvSpPr>
            <p:nvPr/>
          </p:nvSpPr>
          <p:spPr bwMode="auto">
            <a:xfrm flipH="1" flipV="1">
              <a:off x="1020" y="3385"/>
              <a:ext cx="817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11"/>
            <p:cNvSpPr>
              <a:spLocks noChangeAspect="1" noChangeShapeType="1"/>
            </p:cNvSpPr>
            <p:nvPr/>
          </p:nvSpPr>
          <p:spPr bwMode="auto">
            <a:xfrm flipH="1" flipV="1">
              <a:off x="1020" y="3566"/>
              <a:ext cx="817" cy="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12"/>
            <p:cNvSpPr>
              <a:spLocks noChangeAspect="1" noChangeShapeType="1"/>
            </p:cNvSpPr>
            <p:nvPr/>
          </p:nvSpPr>
          <p:spPr bwMode="auto">
            <a:xfrm flipH="1">
              <a:off x="1020" y="3657"/>
              <a:ext cx="817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13"/>
            <p:cNvSpPr>
              <a:spLocks noChangeAspect="1" noChangeShapeType="1"/>
            </p:cNvSpPr>
            <p:nvPr/>
          </p:nvSpPr>
          <p:spPr bwMode="auto">
            <a:xfrm flipH="1">
              <a:off x="1066" y="3702"/>
              <a:ext cx="771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708275"/>
            <a:ext cx="109378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557338"/>
            <a:ext cx="165258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8" grpId="0"/>
      <p:bldP spid="287763" grpId="0"/>
      <p:bldP spid="28776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0088" y="428625"/>
            <a:ext cx="7691437" cy="63817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dirty="0" err="1" smtClean="0">
                <a:latin typeface="Arial" charset="0"/>
              </a:rPr>
              <a:t>Marka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tregtare</a:t>
            </a:r>
            <a:r>
              <a:rPr lang="en-GB" dirty="0" smtClean="0">
                <a:latin typeface="Arial" charset="0"/>
              </a:rPr>
              <a:t>, e </a:t>
            </a:r>
            <a:r>
              <a:rPr lang="en-GB" dirty="0" err="1" smtClean="0">
                <a:latin typeface="Arial" charset="0"/>
              </a:rPr>
              <a:t>drejta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autorit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dhe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emrat</a:t>
            </a:r>
            <a:r>
              <a:rPr lang="en-GB" dirty="0" smtClean="0">
                <a:latin typeface="Arial" charset="0"/>
              </a:rPr>
              <a:t> e </a:t>
            </a:r>
            <a:r>
              <a:rPr lang="en-GB" dirty="0" err="1" smtClean="0">
                <a:latin typeface="Arial" charset="0"/>
              </a:rPr>
              <a:t>domainit</a:t>
            </a:r>
            <a:endParaRPr lang="en-GB" dirty="0" smtClean="0">
              <a:latin typeface="Arial" charset="0"/>
            </a:endParaRPr>
          </a:p>
        </p:txBody>
      </p:sp>
      <p:sp>
        <p:nvSpPr>
          <p:cNvPr id="289795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49</a:t>
            </a: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684213" y="1412875"/>
            <a:ext cx="72723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b="1" dirty="0" err="1" smtClean="0"/>
              <a:t>Emri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markës</a:t>
            </a:r>
            <a:r>
              <a:rPr lang="en-GB" sz="2000" b="1" dirty="0" smtClean="0"/>
              <a:t>:</a:t>
            </a:r>
            <a:r>
              <a:rPr lang="en-GB" sz="2000" dirty="0" smtClean="0"/>
              <a:t> </a:t>
            </a:r>
            <a:r>
              <a:rPr lang="en-GB" sz="2000" dirty="0"/>
              <a:t>NEBU-ALLERG </a:t>
            </a:r>
          </a:p>
          <a:p>
            <a:pPr marL="269875" indent="-269875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b="1" dirty="0" err="1" smtClean="0"/>
              <a:t>Logoja</a:t>
            </a:r>
            <a:r>
              <a:rPr lang="en-GB" sz="2400" b="1" dirty="0" smtClean="0"/>
              <a:t>:</a:t>
            </a:r>
            <a:r>
              <a:rPr lang="en-GB" sz="2400" dirty="0" smtClean="0"/>
              <a:t> </a:t>
            </a:r>
            <a:endParaRPr lang="en-GB" sz="2800" b="1" dirty="0">
              <a:solidFill>
                <a:schemeClr val="hlink"/>
              </a:solidFill>
            </a:endParaRPr>
          </a:p>
          <a:p>
            <a:pPr marL="269875" indent="-269875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b="1" dirty="0" err="1" smtClean="0"/>
              <a:t>Slogani</a:t>
            </a:r>
            <a:r>
              <a:rPr lang="en-GB" sz="2000" b="1" dirty="0" smtClean="0"/>
              <a:t>:</a:t>
            </a:r>
            <a:r>
              <a:rPr lang="en-GB" sz="2000" dirty="0" smtClean="0"/>
              <a:t> </a:t>
            </a:r>
            <a:r>
              <a:rPr lang="en-GB" sz="2000" dirty="0"/>
              <a:t>"Press green for go!"  </a:t>
            </a:r>
            <a:endParaRPr lang="en-GB" sz="2800" b="1" dirty="0">
              <a:solidFill>
                <a:schemeClr val="hlink"/>
              </a:solidFill>
            </a:endParaRPr>
          </a:p>
          <a:p>
            <a:pPr marL="269875" indent="-269875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b="1" dirty="0" smtClean="0"/>
              <a:t>Material </a:t>
            </a:r>
            <a:r>
              <a:rPr lang="en-GB" sz="2000" b="1" dirty="0" err="1" smtClean="0"/>
              <a:t>reklamues</a:t>
            </a:r>
            <a:r>
              <a:rPr lang="en-GB" sz="2000" b="1" dirty="0" smtClean="0"/>
              <a:t>:</a:t>
            </a:r>
            <a:r>
              <a:rPr lang="en-GB" sz="2000" dirty="0" smtClean="0"/>
              <a:t> </a:t>
            </a:r>
            <a:endParaRPr lang="en-GB" sz="2800" b="1" dirty="0">
              <a:solidFill>
                <a:schemeClr val="hlink"/>
              </a:solidFill>
            </a:endParaRPr>
          </a:p>
          <a:p>
            <a:pPr marL="269875" indent="-269875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en-GB" sz="2000" i="1" dirty="0">
              <a:solidFill>
                <a:srgbClr val="CC3300"/>
              </a:solidFill>
            </a:endParaRP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 rot="1547336">
            <a:off x="7164388" y="1628775"/>
            <a:ext cx="1327150" cy="1152525"/>
          </a:xfrm>
          <a:prstGeom prst="ellipse">
            <a:avLst/>
          </a:prstGeom>
          <a:solidFill>
            <a:srgbClr val="00FF00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b="1">
                <a:solidFill>
                  <a:schemeClr val="bg1"/>
                </a:solidFill>
              </a:rPr>
              <a:t>NEBU-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b="1">
                <a:solidFill>
                  <a:schemeClr val="bg1"/>
                </a:solidFill>
              </a:rPr>
              <a:t>ALLERG</a:t>
            </a:r>
          </a:p>
        </p:txBody>
      </p:sp>
      <p:grpSp>
        <p:nvGrpSpPr>
          <p:cNvPr id="289798" name="Group 6"/>
          <p:cNvGrpSpPr>
            <a:grpSpLocks/>
          </p:cNvGrpSpPr>
          <p:nvPr/>
        </p:nvGrpSpPr>
        <p:grpSpPr bwMode="auto">
          <a:xfrm>
            <a:off x="5003803" y="4437063"/>
            <a:ext cx="5230815" cy="936625"/>
            <a:chOff x="3288" y="2795"/>
            <a:chExt cx="3295" cy="590"/>
          </a:xfrm>
        </p:grpSpPr>
        <p:sp>
          <p:nvSpPr>
            <p:cNvPr id="289799" name="AutoShape 7"/>
            <p:cNvSpPr>
              <a:spLocks noChangeArrowheads="1"/>
            </p:cNvSpPr>
            <p:nvPr/>
          </p:nvSpPr>
          <p:spPr bwMode="auto">
            <a:xfrm>
              <a:off x="3288" y="2795"/>
              <a:ext cx="2268" cy="590"/>
            </a:xfrm>
            <a:prstGeom prst="wedgeRoundRectCallout">
              <a:avLst>
                <a:gd name="adj1" fmla="val -41713"/>
                <a:gd name="adj2" fmla="val -80676"/>
                <a:gd name="adj3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3424" y="2960"/>
              <a:ext cx="31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b="1" i="1" dirty="0" smtClean="0"/>
                <a:t>Kush e </a:t>
              </a:r>
              <a:r>
                <a:rPr lang="en-GB" sz="2400" b="1" i="1" dirty="0" err="1" smtClean="0"/>
                <a:t>zotëron</a:t>
              </a:r>
              <a:r>
                <a:rPr lang="en-GB" sz="2400" b="1" i="1" dirty="0" smtClean="0"/>
                <a:t> </a:t>
              </a:r>
              <a:r>
                <a:rPr lang="en-GB" sz="2400" b="1" i="1" dirty="0" err="1" smtClean="0"/>
                <a:t>të</a:t>
              </a:r>
              <a:r>
                <a:rPr lang="en-GB" sz="2400" b="1" i="1" dirty="0" smtClean="0"/>
                <a:t> </a:t>
              </a:r>
              <a:r>
                <a:rPr lang="en-GB" sz="2400" b="1" i="1" dirty="0" err="1" smtClean="0"/>
                <a:t>gjithë</a:t>
              </a:r>
              <a:r>
                <a:rPr lang="en-GB" sz="2400" b="1" i="1" dirty="0" smtClean="0"/>
                <a:t> </a:t>
              </a:r>
              <a:r>
                <a:rPr lang="en-GB" sz="2400" b="1" i="1" dirty="0" err="1" smtClean="0"/>
                <a:t>këtë</a:t>
              </a:r>
              <a:r>
                <a:rPr lang="en-GB" sz="2400" b="1" i="1" dirty="0" smtClean="0"/>
                <a:t> PI?</a:t>
              </a:r>
              <a:endParaRPr lang="en-GB" sz="2400" b="1" i="1" dirty="0"/>
            </a:p>
          </p:txBody>
        </p:sp>
      </p:grpSp>
      <p:sp>
        <p:nvSpPr>
          <p:cNvPr id="289801" name="Rectangle 9"/>
          <p:cNvSpPr>
            <a:spLocks noChangeArrowheads="1"/>
          </p:cNvSpPr>
          <p:nvPr/>
        </p:nvSpPr>
        <p:spPr bwMode="auto">
          <a:xfrm>
            <a:off x="684213" y="4508500"/>
            <a:ext cx="72723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b="1" dirty="0" err="1" smtClean="0"/>
              <a:t>Emrat</a:t>
            </a:r>
            <a:r>
              <a:rPr lang="en-GB" sz="2000" b="1" dirty="0" smtClean="0"/>
              <a:t> e </a:t>
            </a:r>
            <a:r>
              <a:rPr lang="en-GB" sz="2000" b="1" dirty="0" err="1" smtClean="0"/>
              <a:t>domaineve</a:t>
            </a:r>
            <a:r>
              <a:rPr lang="en-GB" sz="2000" b="1" dirty="0" smtClean="0"/>
              <a:t>: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www.nebu-allerg.com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GB" sz="2000" dirty="0" err="1"/>
              <a:t>www.thegreenbutton.com</a:t>
            </a:r>
            <a:endParaRPr lang="en-GB" sz="2000" dirty="0"/>
          </a:p>
          <a:p>
            <a:pPr marL="269875" indent="-269875" eaLnBrk="0" hangingPunct="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endParaRPr lang="en-GB" sz="2000" dirty="0"/>
          </a:p>
          <a:p>
            <a:pPr marL="269875" indent="-269875" eaLnBrk="0" hangingPunct="0">
              <a:lnSpc>
                <a:spcPct val="12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GB" sz="2000" i="1" dirty="0">
              <a:solidFill>
                <a:srgbClr val="CC3300"/>
              </a:solidFill>
            </a:endParaRPr>
          </a:p>
        </p:txBody>
      </p:sp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4716463" y="1412875"/>
            <a:ext cx="3031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solidFill>
                  <a:schemeClr val="hlink"/>
                </a:solidFill>
              </a:rPr>
              <a:t>Marke</a:t>
            </a:r>
            <a:r>
              <a:rPr lang="en-GB" sz="2800" b="1" dirty="0" smtClean="0">
                <a:solidFill>
                  <a:schemeClr val="hlink"/>
                </a:solidFill>
              </a:rPr>
              <a:t> </a:t>
            </a:r>
            <a:r>
              <a:rPr lang="en-GB" sz="2800" b="1" dirty="0" err="1" smtClean="0">
                <a:solidFill>
                  <a:schemeClr val="hlink"/>
                </a:solidFill>
              </a:rPr>
              <a:t>tregtare</a:t>
            </a:r>
            <a:r>
              <a:rPr lang="en-GB" sz="2800" b="1" dirty="0" smtClean="0">
                <a:solidFill>
                  <a:schemeClr val="hlink"/>
                </a:solidFill>
              </a:rPr>
              <a:t> </a:t>
            </a:r>
            <a:r>
              <a:rPr lang="en-GB" sz="2800" b="1" dirty="0">
                <a:solidFill>
                  <a:schemeClr val="hlink"/>
                </a:solidFill>
              </a:rPr>
              <a:t>®</a:t>
            </a:r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2268538" y="2117725"/>
            <a:ext cx="3031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solidFill>
                  <a:schemeClr val="hlink"/>
                </a:solidFill>
              </a:rPr>
              <a:t>Marke</a:t>
            </a:r>
            <a:r>
              <a:rPr lang="en-GB" sz="2800" b="1" dirty="0" smtClean="0">
                <a:solidFill>
                  <a:schemeClr val="hlink"/>
                </a:solidFill>
              </a:rPr>
              <a:t> </a:t>
            </a:r>
            <a:r>
              <a:rPr lang="en-GB" sz="2800" b="1" dirty="0" err="1" smtClean="0">
                <a:solidFill>
                  <a:schemeClr val="hlink"/>
                </a:solidFill>
              </a:rPr>
              <a:t>tregtare</a:t>
            </a:r>
            <a:r>
              <a:rPr lang="en-GB" sz="2800" b="1" dirty="0" smtClean="0">
                <a:solidFill>
                  <a:schemeClr val="hlink"/>
                </a:solidFill>
              </a:rPr>
              <a:t> </a:t>
            </a:r>
            <a:r>
              <a:rPr lang="en-GB" sz="2800" b="1" dirty="0">
                <a:solidFill>
                  <a:schemeClr val="hlink"/>
                </a:solidFill>
              </a:rPr>
              <a:t>®</a:t>
            </a:r>
          </a:p>
        </p:txBody>
      </p:sp>
      <p:sp>
        <p:nvSpPr>
          <p:cNvPr id="289804" name="Rectangle 12"/>
          <p:cNvSpPr>
            <a:spLocks noChangeArrowheads="1"/>
          </p:cNvSpPr>
          <p:nvPr/>
        </p:nvSpPr>
        <p:spPr bwMode="auto">
          <a:xfrm>
            <a:off x="4716463" y="2765425"/>
            <a:ext cx="3031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solidFill>
                  <a:schemeClr val="hlink"/>
                </a:solidFill>
              </a:rPr>
              <a:t>Marke</a:t>
            </a:r>
            <a:r>
              <a:rPr lang="en-GB" sz="2800" b="1" dirty="0" smtClean="0">
                <a:solidFill>
                  <a:schemeClr val="hlink"/>
                </a:solidFill>
              </a:rPr>
              <a:t> </a:t>
            </a:r>
            <a:r>
              <a:rPr lang="en-GB" sz="2800" b="1" dirty="0" err="1" smtClean="0">
                <a:solidFill>
                  <a:schemeClr val="hlink"/>
                </a:solidFill>
              </a:rPr>
              <a:t>tregtare</a:t>
            </a:r>
            <a:r>
              <a:rPr lang="en-GB" sz="2800" b="1" dirty="0" smtClean="0">
                <a:solidFill>
                  <a:schemeClr val="hlink"/>
                </a:solidFill>
              </a:rPr>
              <a:t> </a:t>
            </a:r>
            <a:r>
              <a:rPr lang="en-GB" sz="2800" b="1" dirty="0">
                <a:solidFill>
                  <a:schemeClr val="hlink"/>
                </a:solidFill>
              </a:rPr>
              <a:t>®</a:t>
            </a:r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3851275" y="3357563"/>
            <a:ext cx="3390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hlink"/>
                </a:solidFill>
              </a:rPr>
              <a:t>E </a:t>
            </a:r>
            <a:r>
              <a:rPr lang="en-GB" sz="2800" b="1" dirty="0" err="1" smtClean="0">
                <a:solidFill>
                  <a:schemeClr val="hlink"/>
                </a:solidFill>
              </a:rPr>
              <a:t>drejta</a:t>
            </a:r>
            <a:r>
              <a:rPr lang="en-GB" sz="2800" b="1" dirty="0" smtClean="0">
                <a:solidFill>
                  <a:schemeClr val="hlink"/>
                </a:solidFill>
              </a:rPr>
              <a:t> e </a:t>
            </a:r>
            <a:r>
              <a:rPr lang="en-GB" sz="2800" b="1" dirty="0" err="1" smtClean="0">
                <a:solidFill>
                  <a:schemeClr val="hlink"/>
                </a:solidFill>
              </a:rPr>
              <a:t>autorit</a:t>
            </a:r>
            <a:r>
              <a:rPr lang="en-GB" sz="2800" b="1" dirty="0" smtClean="0">
                <a:solidFill>
                  <a:schemeClr val="hlink"/>
                </a:solidFill>
              </a:rPr>
              <a:t> </a:t>
            </a:r>
            <a:r>
              <a:rPr lang="en-GB" sz="2800" b="1" dirty="0">
                <a:solidFill>
                  <a:schemeClr val="hlink"/>
                </a:solidFill>
              </a:rPr>
              <a:t>©</a:t>
            </a:r>
          </a:p>
        </p:txBody>
      </p:sp>
      <p:sp>
        <p:nvSpPr>
          <p:cNvPr id="289806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2" grpId="0"/>
      <p:bldP spid="289803" grpId="0"/>
      <p:bldP spid="289804" grpId="0"/>
      <p:bldP spid="2898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feld 8"/>
          <p:cNvSpPr txBox="1">
            <a:spLocks noChangeArrowheads="1"/>
          </p:cNvSpPr>
          <p:nvPr/>
        </p:nvSpPr>
        <p:spPr bwMode="auto">
          <a:xfrm>
            <a:off x="611188" y="3213100"/>
            <a:ext cx="22844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en-US" b="1" dirty="0" err="1" smtClean="0">
                <a:solidFill>
                  <a:schemeClr val="accent1"/>
                </a:solidFill>
              </a:rPr>
              <a:t>Të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drejtat</a:t>
            </a:r>
            <a:r>
              <a:rPr lang="en-US" b="1" dirty="0" smtClean="0">
                <a:solidFill>
                  <a:schemeClr val="accent1"/>
                </a:solidFill>
              </a:rPr>
              <a:t> e </a:t>
            </a:r>
            <a:r>
              <a:rPr lang="en-US" b="1" dirty="0" err="1" smtClean="0">
                <a:solidFill>
                  <a:schemeClr val="accent1"/>
                </a:solidFill>
              </a:rPr>
              <a:t>autorit</a:t>
            </a:r>
            <a:endParaRPr lang="en-US" b="1" dirty="0">
              <a:solidFill>
                <a:schemeClr val="accent1"/>
              </a:solidFill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/>
              <a:t> Software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Manuale</a:t>
            </a:r>
            <a:r>
              <a:rPr lang="en-US" dirty="0" smtClean="0"/>
              <a:t> </a:t>
            </a:r>
            <a:r>
              <a:rPr lang="en-US" dirty="0" err="1" smtClean="0"/>
              <a:t>perdoruesish</a:t>
            </a:r>
            <a:r>
              <a:rPr lang="en-US" dirty="0" smtClean="0"/>
              <a:t> </a:t>
            </a:r>
            <a:endParaRPr lang="en-US" dirty="0"/>
          </a:p>
          <a:p>
            <a:pPr marL="182563" indent="-182563">
              <a:buFont typeface="Wingdings" pitchFamily="2" charset="2"/>
              <a:buChar char="§"/>
            </a:pPr>
            <a:r>
              <a:rPr lang="en-US" dirty="0"/>
              <a:t> Ringtones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/>
              <a:t> Start-up tone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Imazhe</a:t>
            </a:r>
            <a:endParaRPr lang="en-US" dirty="0"/>
          </a:p>
          <a:p>
            <a:pPr marL="182563" indent="-182563">
              <a:buFontTx/>
              <a:buChar char="•"/>
            </a:pPr>
            <a:endParaRPr lang="en-US" dirty="0"/>
          </a:p>
        </p:txBody>
      </p:sp>
      <p:sp>
        <p:nvSpPr>
          <p:cNvPr id="185348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US" dirty="0" err="1" smtClean="0">
                <a:latin typeface="Arial" charset="0"/>
              </a:rPr>
              <a:t>Një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produkt</a:t>
            </a:r>
            <a:r>
              <a:rPr lang="en-US" dirty="0" smtClean="0">
                <a:latin typeface="Arial" charset="0"/>
              </a:rPr>
              <a:t> – </a:t>
            </a:r>
            <a:r>
              <a:rPr lang="en-US" dirty="0" err="1" smtClean="0">
                <a:latin typeface="Arial" charset="0"/>
              </a:rPr>
              <a:t>shumë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drejta</a:t>
            </a:r>
            <a:r>
              <a:rPr lang="en-US" dirty="0" smtClean="0">
                <a:latin typeface="Arial" charset="0"/>
              </a:rPr>
              <a:t> PI-je</a:t>
            </a:r>
          </a:p>
        </p:txBody>
      </p:sp>
      <p:sp>
        <p:nvSpPr>
          <p:cNvPr id="185349" name="Textfeld 13"/>
          <p:cNvSpPr txBox="1">
            <a:spLocks noChangeArrowheads="1"/>
          </p:cNvSpPr>
          <p:nvPr/>
        </p:nvSpPr>
        <p:spPr bwMode="auto">
          <a:xfrm>
            <a:off x="5148263" y="3213100"/>
            <a:ext cx="3775393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/>
            <a:r>
              <a:rPr lang="en-US" b="1" dirty="0" err="1" smtClean="0">
                <a:solidFill>
                  <a:schemeClr val="accent1"/>
                </a:solidFill>
              </a:rPr>
              <a:t>Dizajnet</a:t>
            </a:r>
            <a:endParaRPr lang="en-US" b="1" dirty="0">
              <a:solidFill>
                <a:schemeClr val="accent1"/>
              </a:solidFill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 smtClean="0"/>
              <a:t>Forma e </a:t>
            </a:r>
            <a:r>
              <a:rPr lang="en-US" dirty="0" err="1" smtClean="0"/>
              <a:t>përgjithshme</a:t>
            </a:r>
            <a:r>
              <a:rPr lang="en-US" dirty="0" smtClean="0"/>
              <a:t> e </a:t>
            </a:r>
            <a:r>
              <a:rPr lang="en-US" dirty="0" err="1" smtClean="0"/>
              <a:t>telefonit</a:t>
            </a:r>
            <a:r>
              <a:rPr lang="en-US" dirty="0" smtClean="0"/>
              <a:t>  </a:t>
            </a:r>
            <a:endParaRPr lang="en-US" dirty="0"/>
          </a:p>
          <a:p>
            <a:pPr marL="182563" indent="-182563">
              <a:buFont typeface="Wingdings" pitchFamily="2" charset="2"/>
              <a:buChar char="§"/>
            </a:pPr>
            <a:r>
              <a:rPr lang="en-US" dirty="0" err="1" smtClean="0"/>
              <a:t>Organizimi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forma e </a:t>
            </a:r>
            <a:r>
              <a:rPr lang="en-US" dirty="0" err="1" smtClean="0"/>
              <a:t>butonave</a:t>
            </a:r>
            <a:endParaRPr lang="en-US" dirty="0"/>
          </a:p>
          <a:p>
            <a:pPr marL="182563" indent="-182563">
              <a:buFont typeface="Wingdings" pitchFamily="2" charset="2"/>
              <a:buChar char="§"/>
            </a:pPr>
            <a:r>
              <a:rPr lang="en-US" dirty="0" err="1" smtClean="0"/>
              <a:t>Pozicioni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forma e </a:t>
            </a:r>
            <a:r>
              <a:rPr lang="en-US" dirty="0" err="1" smtClean="0"/>
              <a:t>ekranit</a:t>
            </a:r>
            <a:endParaRPr lang="en-US" dirty="0"/>
          </a:p>
          <a:p>
            <a:pPr marL="182563" indent="-182563">
              <a:buFontTx/>
              <a:buChar char="•"/>
            </a:pPr>
            <a:endParaRPr lang="en-US" dirty="0"/>
          </a:p>
        </p:txBody>
      </p:sp>
      <p:sp>
        <p:nvSpPr>
          <p:cNvPr id="185350" name="Textfeld 9"/>
          <p:cNvSpPr txBox="1">
            <a:spLocks noChangeArrowheads="1"/>
          </p:cNvSpPr>
          <p:nvPr/>
        </p:nvSpPr>
        <p:spPr bwMode="auto">
          <a:xfrm>
            <a:off x="2914650" y="5229225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1400"/>
              <a:t>© Nokia Corporation</a:t>
            </a:r>
          </a:p>
        </p:txBody>
      </p:sp>
      <p:sp>
        <p:nvSpPr>
          <p:cNvPr id="185351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D80E9966-A40C-4B6C-A679-D4A0ACAB13B4}" type="slidenum">
              <a:rPr lang="de-DE" sz="1200"/>
              <a:pPr algn="r"/>
              <a:t>5</a:t>
            </a:fld>
            <a:endParaRPr lang="de-DE" sz="1200"/>
          </a:p>
        </p:txBody>
      </p:sp>
      <p:sp>
        <p:nvSpPr>
          <p:cNvPr id="185353" name="Textfeld 13"/>
          <p:cNvSpPr txBox="1">
            <a:spLocks noChangeArrowheads="1"/>
          </p:cNvSpPr>
          <p:nvPr/>
        </p:nvSpPr>
        <p:spPr bwMode="auto">
          <a:xfrm>
            <a:off x="5183188" y="4797425"/>
            <a:ext cx="396081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/>
            <a:r>
              <a:rPr lang="en-US" b="1" dirty="0" err="1" smtClean="0">
                <a:solidFill>
                  <a:schemeClr val="accent1"/>
                </a:solidFill>
              </a:rPr>
              <a:t>Sekretet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tregtare</a:t>
            </a:r>
            <a:endParaRPr lang="en-US" b="1" dirty="0">
              <a:solidFill>
                <a:schemeClr val="accent1"/>
              </a:solidFill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en-GB" dirty="0" err="1" smtClean="0"/>
              <a:t>Ca</a:t>
            </a:r>
            <a:r>
              <a:rPr lang="en-GB" dirty="0" smtClean="0"/>
              <a:t> </a:t>
            </a:r>
            <a:r>
              <a:rPr lang="en-GB" dirty="0" err="1" smtClean="0"/>
              <a:t>ekspertizë</a:t>
            </a:r>
            <a:r>
              <a:rPr lang="en-GB" dirty="0" smtClean="0"/>
              <a:t> </a:t>
            </a:r>
            <a:r>
              <a:rPr lang="en-GB" dirty="0" err="1" smtClean="0"/>
              <a:t>praktike</a:t>
            </a:r>
            <a:r>
              <a:rPr lang="en-GB" dirty="0" smtClean="0"/>
              <a:t> </a:t>
            </a:r>
            <a:r>
              <a:rPr lang="en-GB" dirty="0" err="1" smtClean="0"/>
              <a:t>mbahet</a:t>
            </a:r>
            <a:r>
              <a:rPr lang="en-GB" dirty="0" smtClean="0"/>
              <a:t> “</a:t>
            </a:r>
            <a:r>
              <a:rPr lang="en-GB" dirty="0" err="1" smtClean="0"/>
              <a:t>brenda</a:t>
            </a:r>
            <a:r>
              <a:rPr lang="en-GB" dirty="0" smtClean="0"/>
              <a:t> </a:t>
            </a:r>
            <a:r>
              <a:rPr lang="en-GB" dirty="0" err="1" smtClean="0"/>
              <a:t>shtëpusë</a:t>
            </a:r>
            <a:r>
              <a:rPr lang="en-GB" dirty="0" smtClean="0"/>
              <a:t>“ </a:t>
            </a:r>
            <a:r>
              <a:rPr lang="en-GB" dirty="0" err="1" smtClean="0"/>
              <a:t>dhe</a:t>
            </a:r>
            <a:r>
              <a:rPr lang="en-GB" dirty="0" smtClean="0"/>
              <a:t> </a:t>
            </a:r>
            <a:r>
              <a:rPr lang="en-GB" dirty="0" err="1" smtClean="0"/>
              <a:t>nuk</a:t>
            </a:r>
            <a:r>
              <a:rPr lang="en-GB" dirty="0" smtClean="0"/>
              <a:t> </a:t>
            </a:r>
            <a:r>
              <a:rPr lang="en-GB" dirty="0" err="1" smtClean="0"/>
              <a:t>botohet</a:t>
            </a:r>
            <a:endParaRPr lang="en-US" dirty="0"/>
          </a:p>
        </p:txBody>
      </p:sp>
      <p:sp>
        <p:nvSpPr>
          <p:cNvPr id="185354" name="Textfeld 8"/>
          <p:cNvSpPr txBox="1">
            <a:spLocks noChangeArrowheads="1"/>
          </p:cNvSpPr>
          <p:nvPr/>
        </p:nvSpPr>
        <p:spPr bwMode="auto">
          <a:xfrm>
            <a:off x="611188" y="1700213"/>
            <a:ext cx="185245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/>
            <a:r>
              <a:rPr lang="en-US" b="1" dirty="0" err="1" smtClean="0">
                <a:solidFill>
                  <a:schemeClr val="accent1"/>
                </a:solidFill>
              </a:rPr>
              <a:t>Markat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tregtare</a:t>
            </a:r>
            <a:endParaRPr lang="en-US" b="1" dirty="0">
              <a:solidFill>
                <a:schemeClr val="accent1"/>
              </a:solidFill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/>
              <a:t> NOKIA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/>
              <a:t> Product "208"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/>
              <a:t> Start-up tone</a:t>
            </a:r>
          </a:p>
          <a:p>
            <a:pPr marL="182563" indent="-182563">
              <a:buFont typeface="Arial" charset="0"/>
              <a:buChar char="•"/>
            </a:pPr>
            <a:endParaRPr lang="en-US" dirty="0"/>
          </a:p>
        </p:txBody>
      </p:sp>
      <p:sp>
        <p:nvSpPr>
          <p:cNvPr id="185355" name="Textfeld 8"/>
          <p:cNvSpPr txBox="1">
            <a:spLocks noChangeArrowheads="1"/>
          </p:cNvSpPr>
          <p:nvPr/>
        </p:nvSpPr>
        <p:spPr bwMode="auto">
          <a:xfrm>
            <a:off x="5148263" y="1700213"/>
            <a:ext cx="41985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/>
            <a:r>
              <a:rPr lang="en-US" b="1" dirty="0" err="1" smtClean="0">
                <a:solidFill>
                  <a:schemeClr val="accent1"/>
                </a:solidFill>
              </a:rPr>
              <a:t>Patentat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dhe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modelt</a:t>
            </a:r>
            <a:r>
              <a:rPr lang="en-US" b="1" dirty="0" smtClean="0">
                <a:solidFill>
                  <a:schemeClr val="accent1"/>
                </a:solidFill>
              </a:rPr>
              <a:t> e </a:t>
            </a:r>
            <a:r>
              <a:rPr lang="en-US" b="1" dirty="0" err="1" smtClean="0">
                <a:solidFill>
                  <a:schemeClr val="accent1"/>
                </a:solidFill>
              </a:rPr>
              <a:t>përdorimit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dirty="0" err="1" smtClean="0"/>
              <a:t>Metodat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përpunimin</a:t>
            </a:r>
            <a:r>
              <a:rPr lang="en-US" dirty="0" smtClean="0"/>
              <a:t> 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dhënave</a:t>
            </a:r>
            <a:endParaRPr lang="en-US" dirty="0" smtClean="0"/>
          </a:p>
          <a:p>
            <a:pPr marL="182563" indent="-182563">
              <a:buFont typeface="Wingdings" pitchFamily="2" charset="2"/>
              <a:buChar char="§"/>
            </a:pP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operimit</a:t>
            </a:r>
            <a:endParaRPr lang="en-US" dirty="0"/>
          </a:p>
          <a:p>
            <a:pPr marL="182563" indent="-182563">
              <a:buFont typeface="Wingdings" pitchFamily="2" charset="2"/>
              <a:buChar char="§"/>
            </a:pPr>
            <a:r>
              <a:rPr lang="en-US" dirty="0" err="1" smtClean="0"/>
              <a:t>Përdorimi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interface-it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përdoruesit</a:t>
            </a:r>
            <a:endParaRPr lang="en-US" dirty="0"/>
          </a:p>
          <a:p>
            <a:pPr marL="182563" indent="-182563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85357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pic>
        <p:nvPicPr>
          <p:cNvPr id="12" name="Picture 2" descr="600-nokia-208-red-front-dual-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97" t="6299" r="25197" b="6299"/>
          <a:stretch>
            <a:fillRect/>
          </a:stretch>
        </p:blipFill>
        <p:spPr bwMode="auto">
          <a:xfrm>
            <a:off x="2843213" y="1773238"/>
            <a:ext cx="198437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  <p:bldP spid="185349" grpId="0"/>
      <p:bldP spid="185353" grpId="0"/>
      <p:bldP spid="185354" grpId="0"/>
      <p:bldP spid="18535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0088" y="428625"/>
            <a:ext cx="7691437" cy="63817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dirty="0" err="1" smtClean="0">
                <a:latin typeface="Arial" charset="0"/>
              </a:rPr>
              <a:t>Çfarë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vjen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më</a:t>
            </a:r>
            <a:r>
              <a:rPr lang="en-GB" dirty="0" smtClean="0">
                <a:latin typeface="Arial" charset="0"/>
              </a:rPr>
              <a:t> pas?</a:t>
            </a:r>
          </a:p>
        </p:txBody>
      </p:sp>
      <p:sp>
        <p:nvSpPr>
          <p:cNvPr id="291843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de-DE" sz="1200"/>
              <a:t>50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742950" y="1268413"/>
            <a:ext cx="916305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9875" indent="-269875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000" dirty="0" err="1" smtClean="0"/>
              <a:t>Patentat</a:t>
            </a:r>
            <a:r>
              <a:rPr lang="en-GB" sz="2000" dirty="0" smtClean="0"/>
              <a:t> – </a:t>
            </a:r>
            <a:r>
              <a:rPr lang="en-GB" sz="2000" dirty="0" err="1" smtClean="0"/>
              <a:t>kërkimi</a:t>
            </a:r>
            <a:r>
              <a:rPr lang="en-GB" sz="2000" dirty="0" smtClean="0"/>
              <a:t> pa </a:t>
            </a:r>
            <a:r>
              <a:rPr lang="en-GB" sz="2000" dirty="0" err="1" smtClean="0"/>
              <a:t>pagesë</a:t>
            </a:r>
            <a:r>
              <a:rPr lang="en-GB" sz="2000" dirty="0" smtClean="0"/>
              <a:t> </a:t>
            </a:r>
            <a:r>
              <a:rPr lang="en-GB" sz="2000" dirty="0" err="1" smtClean="0"/>
              <a:t>në</a:t>
            </a:r>
            <a:r>
              <a:rPr lang="en-GB" sz="2000" dirty="0" smtClean="0"/>
              <a:t> </a:t>
            </a:r>
            <a:r>
              <a:rPr lang="en-GB" sz="2000" dirty="0" err="1" smtClean="0"/>
              <a:t>faqen</a:t>
            </a:r>
            <a:r>
              <a:rPr lang="en-GB" sz="2000" dirty="0" smtClean="0"/>
              <a:t> e </a:t>
            </a:r>
            <a:r>
              <a:rPr lang="en-GB" sz="2000" dirty="0" err="1" smtClean="0"/>
              <a:t>internetit</a:t>
            </a:r>
            <a:r>
              <a:rPr lang="en-GB" sz="2000" dirty="0" smtClean="0"/>
              <a:t> </a:t>
            </a:r>
            <a:r>
              <a:rPr lang="en-GB" sz="2000" dirty="0" err="1" smtClean="0"/>
              <a:t>të</a:t>
            </a:r>
            <a:r>
              <a:rPr lang="en-GB" sz="2000" dirty="0" smtClean="0"/>
              <a:t> </a:t>
            </a:r>
            <a:r>
              <a:rPr lang="en-GB" sz="2000" dirty="0" err="1"/>
              <a:t>Espacenet's</a:t>
            </a:r>
            <a:r>
              <a:rPr lang="en-GB" sz="2000" dirty="0"/>
              <a:t> </a:t>
            </a:r>
          </a:p>
          <a:p>
            <a:pPr marL="269875" indent="-269875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GB" sz="2000" dirty="0"/>
              <a:t>	80+ </a:t>
            </a:r>
            <a:r>
              <a:rPr lang="en-GB" sz="2000" dirty="0" err="1" smtClean="0"/>
              <a:t>milion</a:t>
            </a:r>
            <a:r>
              <a:rPr lang="en-GB" sz="2000" dirty="0" smtClean="0"/>
              <a:t> </a:t>
            </a:r>
            <a:r>
              <a:rPr lang="en-GB" sz="2000" dirty="0" err="1" smtClean="0"/>
              <a:t>dokumente</a:t>
            </a:r>
            <a:endParaRPr lang="en-GB" sz="2000" dirty="0"/>
          </a:p>
          <a:p>
            <a:pPr marL="269875" indent="-269875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GB" sz="2000" dirty="0"/>
          </a:p>
          <a:p>
            <a:pPr marL="269875" indent="-269875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000" dirty="0" err="1" smtClean="0"/>
              <a:t>Markat</a:t>
            </a:r>
            <a:r>
              <a:rPr lang="en-GB" sz="2000" dirty="0" smtClean="0"/>
              <a:t> </a:t>
            </a:r>
            <a:r>
              <a:rPr lang="en-GB" sz="2000" dirty="0" err="1" smtClean="0"/>
              <a:t>tregtare</a:t>
            </a:r>
            <a:r>
              <a:rPr lang="en-GB" sz="2000" dirty="0" smtClean="0"/>
              <a:t> </a:t>
            </a:r>
            <a:r>
              <a:rPr lang="en-GB" sz="2000" dirty="0" err="1" smtClean="0"/>
              <a:t>dhe</a:t>
            </a:r>
            <a:r>
              <a:rPr lang="en-GB" sz="2000" dirty="0" smtClean="0"/>
              <a:t> </a:t>
            </a:r>
            <a:r>
              <a:rPr lang="en-GB" sz="2000" dirty="0" err="1" smtClean="0"/>
              <a:t>dizajnet</a:t>
            </a:r>
            <a:r>
              <a:rPr lang="en-GB" sz="2000" dirty="0" smtClean="0"/>
              <a:t> – </a:t>
            </a:r>
            <a:r>
              <a:rPr lang="en-GB" sz="2000" dirty="0" err="1" smtClean="0"/>
              <a:t>kërkoni</a:t>
            </a:r>
            <a:r>
              <a:rPr lang="en-GB" sz="2000" dirty="0" smtClean="0"/>
              <a:t> pa </a:t>
            </a:r>
            <a:r>
              <a:rPr lang="en-GB" sz="2000" dirty="0" err="1" smtClean="0"/>
              <a:t>pagesë</a:t>
            </a:r>
            <a:r>
              <a:rPr lang="en-GB" sz="2000" dirty="0" smtClean="0"/>
              <a:t> </a:t>
            </a:r>
            <a:r>
              <a:rPr lang="en-GB" sz="2000" dirty="0" err="1" smtClean="0"/>
              <a:t>në</a:t>
            </a:r>
            <a:r>
              <a:rPr lang="en-GB" sz="2000" dirty="0" smtClean="0"/>
              <a:t> </a:t>
            </a:r>
            <a:endParaRPr lang="en-GB" sz="2000" dirty="0"/>
          </a:p>
          <a:p>
            <a:pPr marL="269875" indent="-269875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GB" sz="2000" dirty="0"/>
              <a:t>	</a:t>
            </a:r>
            <a:r>
              <a:rPr lang="en-GB" sz="2000" dirty="0" err="1" smtClean="0"/>
              <a:t>eSearch</a:t>
            </a:r>
            <a:r>
              <a:rPr lang="en-GB" sz="2000" dirty="0" smtClean="0"/>
              <a:t> </a:t>
            </a:r>
            <a:r>
              <a:rPr lang="en-GB" sz="2000" dirty="0"/>
              <a:t>plus</a:t>
            </a:r>
          </a:p>
          <a:p>
            <a:pPr marL="269875" indent="-269875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GB" sz="2000" dirty="0"/>
          </a:p>
          <a:p>
            <a:pPr marL="269875" indent="-269875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000" dirty="0" err="1" smtClean="0"/>
              <a:t>Kërkoni</a:t>
            </a:r>
            <a:r>
              <a:rPr lang="en-GB" sz="2000" dirty="0" smtClean="0"/>
              <a:t> </a:t>
            </a:r>
            <a:r>
              <a:rPr lang="en-GB" sz="2000" dirty="0" err="1" smtClean="0"/>
              <a:t>këshillim</a:t>
            </a:r>
            <a:r>
              <a:rPr lang="en-GB" sz="2000" dirty="0" smtClean="0"/>
              <a:t> </a:t>
            </a:r>
            <a:r>
              <a:rPr lang="en-GB" sz="2000" dirty="0" err="1" smtClean="0"/>
              <a:t>profesional</a:t>
            </a:r>
            <a:endParaRPr lang="en-GB" sz="2000" dirty="0"/>
          </a:p>
          <a:p>
            <a:pPr marL="534988" lvl="1" indent="-263525" eaLnBrk="0" hangingPunct="0">
              <a:spcBef>
                <a:spcPct val="20000"/>
              </a:spcBef>
              <a:buFontTx/>
              <a:buChar char="–"/>
            </a:pPr>
            <a:r>
              <a:rPr lang="en-GB" sz="2000" dirty="0" smtClean="0"/>
              <a:t>A </a:t>
            </a:r>
            <a:r>
              <a:rPr lang="en-GB" sz="2000" dirty="0" err="1" smtClean="0"/>
              <a:t>është</a:t>
            </a:r>
            <a:r>
              <a:rPr lang="en-GB" sz="2000" dirty="0" smtClean="0"/>
              <a:t> e re, </a:t>
            </a:r>
            <a:r>
              <a:rPr lang="en-GB" sz="2000" dirty="0" err="1" smtClean="0"/>
              <a:t>shpikëse</a:t>
            </a:r>
            <a:r>
              <a:rPr lang="en-GB" sz="2000" dirty="0" smtClean="0"/>
              <a:t> </a:t>
            </a:r>
            <a:r>
              <a:rPr lang="en-GB" sz="2000" dirty="0" err="1" smtClean="0"/>
              <a:t>dhe</a:t>
            </a:r>
            <a:r>
              <a:rPr lang="en-GB" sz="2000" dirty="0" smtClean="0"/>
              <a:t> e </a:t>
            </a:r>
            <a:r>
              <a:rPr lang="en-GB" sz="2000" dirty="0" err="1" smtClean="0"/>
              <a:t>patentueshme</a:t>
            </a:r>
            <a:r>
              <a:rPr lang="en-GB" sz="2000" dirty="0" smtClean="0"/>
              <a:t> </a:t>
            </a:r>
            <a:r>
              <a:rPr lang="en-GB" sz="2000" dirty="0" err="1" smtClean="0"/>
              <a:t>shpikja</a:t>
            </a:r>
            <a:r>
              <a:rPr lang="en-GB" sz="2000" dirty="0" smtClean="0"/>
              <a:t> </a:t>
            </a:r>
            <a:r>
              <a:rPr lang="en-GB" sz="2000" dirty="0" err="1" smtClean="0"/>
              <a:t>që</a:t>
            </a:r>
            <a:r>
              <a:rPr lang="en-GB" sz="2000" dirty="0" smtClean="0"/>
              <a:t> </a:t>
            </a:r>
            <a:r>
              <a:rPr lang="en-GB" sz="2000" dirty="0" err="1" smtClean="0"/>
              <a:t>keni</a:t>
            </a:r>
            <a:r>
              <a:rPr lang="en-GB" sz="2000" dirty="0" smtClean="0"/>
              <a:t> </a:t>
            </a:r>
            <a:r>
              <a:rPr lang="en-GB" sz="2000" dirty="0" err="1" smtClean="0"/>
              <a:t>bërë</a:t>
            </a:r>
            <a:r>
              <a:rPr lang="en-GB" sz="2000" dirty="0" smtClean="0"/>
              <a:t>?</a:t>
            </a:r>
            <a:endParaRPr lang="en-GB" sz="2000" dirty="0"/>
          </a:p>
          <a:p>
            <a:pPr marL="534988" lvl="1" indent="-263525" eaLnBrk="0" hangingPunct="0">
              <a:spcBef>
                <a:spcPct val="20000"/>
              </a:spcBef>
              <a:buFontTx/>
              <a:buChar char="–"/>
            </a:pPr>
            <a:r>
              <a:rPr lang="en-GB" sz="2000" dirty="0" smtClean="0"/>
              <a:t>A </a:t>
            </a:r>
            <a:r>
              <a:rPr lang="en-GB" sz="2000" dirty="0" err="1" smtClean="0"/>
              <a:t>rrezikoni</a:t>
            </a:r>
            <a:r>
              <a:rPr lang="en-GB" sz="2000" dirty="0" smtClean="0"/>
              <a:t> </a:t>
            </a:r>
            <a:r>
              <a:rPr lang="en-GB" sz="2000" dirty="0" err="1" smtClean="0"/>
              <a:t>që</a:t>
            </a:r>
            <a:r>
              <a:rPr lang="en-GB" sz="2000" dirty="0" smtClean="0"/>
              <a:t> </a:t>
            </a:r>
            <a:r>
              <a:rPr lang="en-GB" sz="2000" dirty="0" err="1" smtClean="0"/>
              <a:t>të</a:t>
            </a:r>
            <a:r>
              <a:rPr lang="en-GB" sz="2000" dirty="0" smtClean="0"/>
              <a:t> </a:t>
            </a:r>
            <a:r>
              <a:rPr lang="en-GB" sz="2000" dirty="0" err="1" smtClean="0"/>
              <a:t>shkelni</a:t>
            </a:r>
            <a:r>
              <a:rPr lang="en-GB" sz="2000" dirty="0" smtClean="0"/>
              <a:t> </a:t>
            </a:r>
            <a:r>
              <a:rPr lang="en-GB" sz="2000" dirty="0" err="1" smtClean="0"/>
              <a:t>të</a:t>
            </a:r>
            <a:r>
              <a:rPr lang="en-GB" sz="2000" dirty="0" smtClean="0"/>
              <a:t> </a:t>
            </a:r>
            <a:r>
              <a:rPr lang="en-GB" sz="2000" dirty="0" err="1" smtClean="0"/>
              <a:t>drejtat</a:t>
            </a:r>
            <a:r>
              <a:rPr lang="en-GB" sz="2000" dirty="0" smtClean="0"/>
              <a:t> e </a:t>
            </a:r>
            <a:r>
              <a:rPr lang="en-GB" sz="2000" dirty="0" err="1" smtClean="0"/>
              <a:t>njerëzve</a:t>
            </a:r>
            <a:r>
              <a:rPr lang="en-GB" sz="2000" dirty="0" smtClean="0"/>
              <a:t> </a:t>
            </a:r>
            <a:r>
              <a:rPr lang="en-GB" sz="2000" dirty="0" err="1" smtClean="0"/>
              <a:t>të</a:t>
            </a:r>
            <a:r>
              <a:rPr lang="en-GB" sz="2000" dirty="0" smtClean="0"/>
              <a:t> </a:t>
            </a:r>
            <a:r>
              <a:rPr lang="en-GB" sz="2000" dirty="0" err="1" smtClean="0"/>
              <a:t>tjerë</a:t>
            </a:r>
            <a:r>
              <a:rPr lang="en-GB" sz="2000" dirty="0" smtClean="0"/>
              <a:t>?</a:t>
            </a:r>
            <a:endParaRPr lang="en-GB" sz="2000" dirty="0"/>
          </a:p>
          <a:p>
            <a:pPr marL="534988" lvl="1" indent="-263525" eaLnBrk="0" hangingPunct="0">
              <a:spcBef>
                <a:spcPct val="20000"/>
              </a:spcBef>
              <a:buFontTx/>
              <a:buChar char="–"/>
            </a:pPr>
            <a:r>
              <a:rPr lang="en-GB" sz="2000" dirty="0" err="1" smtClean="0"/>
              <a:t>Kujt</a:t>
            </a:r>
            <a:r>
              <a:rPr lang="en-GB" sz="2000" dirty="0" smtClean="0"/>
              <a:t> </a:t>
            </a:r>
            <a:r>
              <a:rPr lang="en-GB" sz="2000" dirty="0" err="1" smtClean="0"/>
              <a:t>mund</a:t>
            </a:r>
            <a:r>
              <a:rPr lang="en-GB" sz="2000" dirty="0" smtClean="0"/>
              <a:t> </a:t>
            </a:r>
            <a:r>
              <a:rPr lang="en-GB" sz="2000" dirty="0" err="1" smtClean="0"/>
              <a:t>t’ia</a:t>
            </a:r>
            <a:r>
              <a:rPr lang="en-GB" sz="2000" dirty="0" smtClean="0"/>
              <a:t> </a:t>
            </a:r>
            <a:r>
              <a:rPr lang="en-GB" sz="2000" dirty="0" err="1" smtClean="0"/>
              <a:t>licenconi</a:t>
            </a:r>
            <a:r>
              <a:rPr lang="en-GB" sz="2000" dirty="0" smtClean="0"/>
              <a:t> </a:t>
            </a:r>
            <a:r>
              <a:rPr lang="en-GB" sz="2000" dirty="0" err="1" smtClean="0"/>
              <a:t>atë</a:t>
            </a:r>
            <a:r>
              <a:rPr lang="en-GB" sz="2000" dirty="0" smtClean="0"/>
              <a:t>?</a:t>
            </a:r>
            <a:endParaRPr lang="en-GB" sz="2000" dirty="0"/>
          </a:p>
          <a:p>
            <a:pPr marL="534988" lvl="1" indent="-263525" eaLnBrk="0" hangingPunct="0">
              <a:spcBef>
                <a:spcPct val="20000"/>
              </a:spcBef>
              <a:buFontTx/>
              <a:buChar char="–"/>
            </a:pPr>
            <a:r>
              <a:rPr lang="en-GB" sz="2000" dirty="0" err="1" smtClean="0"/>
              <a:t>Nga</a:t>
            </a:r>
            <a:r>
              <a:rPr lang="en-GB" sz="2000" dirty="0" smtClean="0"/>
              <a:t> </a:t>
            </a:r>
            <a:r>
              <a:rPr lang="en-GB" sz="2000" dirty="0" err="1" smtClean="0"/>
              <a:t>kush</a:t>
            </a:r>
            <a:r>
              <a:rPr lang="en-GB" sz="2000" dirty="0" smtClean="0"/>
              <a:t> </a:t>
            </a:r>
            <a:r>
              <a:rPr lang="en-GB" sz="2000" dirty="0" err="1" smtClean="0"/>
              <a:t>mund</a:t>
            </a:r>
            <a:r>
              <a:rPr lang="en-GB" sz="2000" dirty="0" smtClean="0"/>
              <a:t> ta </a:t>
            </a:r>
            <a:r>
              <a:rPr lang="en-GB" sz="2000" dirty="0" err="1" smtClean="0"/>
              <a:t>licenconi</a:t>
            </a:r>
            <a:r>
              <a:rPr lang="en-GB" sz="2000" dirty="0" smtClean="0"/>
              <a:t> </a:t>
            </a:r>
            <a:r>
              <a:rPr lang="en-GB" sz="2000" dirty="0" err="1" smtClean="0"/>
              <a:t>atë</a:t>
            </a:r>
            <a:r>
              <a:rPr lang="en-GB" sz="2000" dirty="0" smtClean="0"/>
              <a:t>?</a:t>
            </a:r>
            <a:endParaRPr lang="en-GB" sz="2000" dirty="0"/>
          </a:p>
          <a:p>
            <a:pPr marL="534988" lvl="1" indent="-263525" eaLnBrk="0" hangingPunct="0">
              <a:spcBef>
                <a:spcPct val="20000"/>
              </a:spcBef>
              <a:buFontTx/>
              <a:buChar char="–"/>
            </a:pPr>
            <a:r>
              <a:rPr lang="en-GB" sz="2000" dirty="0" smtClean="0"/>
              <a:t>Kush </a:t>
            </a:r>
            <a:r>
              <a:rPr lang="en-GB" sz="2000" dirty="0" err="1" smtClean="0"/>
              <a:t>janë</a:t>
            </a:r>
            <a:r>
              <a:rPr lang="en-GB" sz="2000" dirty="0" smtClean="0"/>
              <a:t> </a:t>
            </a:r>
            <a:r>
              <a:rPr lang="en-GB" sz="2000" dirty="0" err="1" smtClean="0"/>
              <a:t>klientët</a:t>
            </a:r>
            <a:r>
              <a:rPr lang="en-GB" sz="2000" dirty="0" smtClean="0"/>
              <a:t>, </a:t>
            </a:r>
            <a:r>
              <a:rPr lang="en-GB" sz="2000" dirty="0" err="1" smtClean="0"/>
              <a:t>furnizuesit</a:t>
            </a:r>
            <a:r>
              <a:rPr lang="en-GB" sz="2000" dirty="0" smtClean="0"/>
              <a:t> </a:t>
            </a:r>
            <a:r>
              <a:rPr lang="en-GB" sz="2000" dirty="0" err="1" smtClean="0"/>
              <a:t>dhe</a:t>
            </a:r>
            <a:r>
              <a:rPr lang="en-GB" sz="2000" dirty="0" smtClean="0"/>
              <a:t> </a:t>
            </a:r>
            <a:r>
              <a:rPr lang="en-GB" sz="2000" dirty="0" err="1" smtClean="0"/>
              <a:t>konkurruesit</a:t>
            </a:r>
            <a:r>
              <a:rPr lang="en-GB" sz="2000" dirty="0" smtClean="0"/>
              <a:t> </a:t>
            </a:r>
            <a:r>
              <a:rPr lang="en-GB" sz="2000" dirty="0" err="1" smtClean="0"/>
              <a:t>tuaj</a:t>
            </a:r>
            <a:r>
              <a:rPr lang="en-GB" sz="2000" dirty="0" smtClean="0"/>
              <a:t> </a:t>
            </a:r>
            <a:r>
              <a:rPr lang="en-GB" sz="2000" dirty="0" err="1" smtClean="0"/>
              <a:t>potencilë</a:t>
            </a:r>
            <a:r>
              <a:rPr lang="en-GB" sz="2000" dirty="0" smtClean="0"/>
              <a:t>?</a:t>
            </a:r>
            <a:endParaRPr lang="en-GB" sz="2000" dirty="0"/>
          </a:p>
        </p:txBody>
      </p:sp>
      <p:sp>
        <p:nvSpPr>
          <p:cNvPr id="291846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pic>
        <p:nvPicPr>
          <p:cNvPr id="8" name="Picture 5" descr="espacenet - brochure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8" t="775" b="775"/>
          <a:stretch>
            <a:fillRect/>
          </a:stretch>
        </p:blipFill>
        <p:spPr bwMode="auto">
          <a:xfrm>
            <a:off x="7596188" y="1196975"/>
            <a:ext cx="120967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mview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41888"/>
            <a:ext cx="18018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Inhaltsplatzhalter 2"/>
          <p:cNvSpPr>
            <a:spLocks/>
          </p:cNvSpPr>
          <p:nvPr/>
        </p:nvSpPr>
        <p:spPr bwMode="auto">
          <a:xfrm>
            <a:off x="684213" y="3860800"/>
            <a:ext cx="72009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/>
              <a:t>IP </a:t>
            </a:r>
            <a:r>
              <a:rPr lang="en-US" sz="1600" dirty="0" err="1" smtClean="0"/>
              <a:t>mbron</a:t>
            </a:r>
            <a:r>
              <a:rPr lang="en-US" sz="1600" dirty="0" smtClean="0"/>
              <a:t> </a:t>
            </a:r>
            <a:r>
              <a:rPr lang="en-US" sz="1600" dirty="0" err="1" smtClean="0"/>
              <a:t>filma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vegjël</a:t>
            </a:r>
            <a:r>
              <a:rPr lang="en-US" sz="1600" dirty="0" smtClean="0"/>
              <a:t> </a:t>
            </a:r>
            <a:r>
              <a:rPr lang="en-US" sz="1600" dirty="0" err="1" smtClean="0"/>
              <a:t>novativë</a:t>
            </a:r>
            <a:r>
              <a:rPr lang="en-US" sz="1600" dirty="0" smtClean="0"/>
              <a:t> </a:t>
            </a:r>
            <a:endParaRPr lang="en-US" sz="1600" dirty="0"/>
          </a:p>
          <a:p>
            <a:pPr marL="266700" indent="-2667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1600" dirty="0"/>
          </a:p>
          <a:p>
            <a:pPr marL="544513" lvl="1" indent="-276225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/>
              <a:t>W. L. Gore &amp; Associates: GORE-TEX</a:t>
            </a:r>
            <a:r>
              <a:rPr lang="en-US" sz="1600" baseline="30000" dirty="0"/>
              <a:t>®</a:t>
            </a:r>
            <a:endParaRPr lang="en-US" sz="1600" dirty="0"/>
          </a:p>
          <a:p>
            <a:pPr marL="544513" lvl="1" indent="-276225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/>
              <a:t>Dolby Laboratories: </a:t>
            </a:r>
            <a:r>
              <a:rPr lang="en-US" sz="1600" dirty="0" err="1" smtClean="0"/>
              <a:t>ka</a:t>
            </a:r>
            <a:r>
              <a:rPr lang="en-US" sz="1600" dirty="0" smtClean="0"/>
              <a:t> </a:t>
            </a:r>
            <a:r>
              <a:rPr lang="en-US" sz="1600" dirty="0" err="1" smtClean="0"/>
              <a:t>shpikur</a:t>
            </a:r>
            <a:r>
              <a:rPr lang="en-US" sz="1600" dirty="0" smtClean="0"/>
              <a:t> </a:t>
            </a:r>
            <a:r>
              <a:rPr lang="en-US" sz="1600" dirty="0" err="1" smtClean="0"/>
              <a:t>teknologjinë</a:t>
            </a:r>
            <a:r>
              <a:rPr lang="en-US" sz="1600" dirty="0" smtClean="0"/>
              <a:t> </a:t>
            </a:r>
            <a:r>
              <a:rPr lang="en-US" sz="1600" dirty="0" err="1" smtClean="0"/>
              <a:t>për</a:t>
            </a:r>
            <a:r>
              <a:rPr lang="en-US" sz="1600" dirty="0" smtClean="0"/>
              <a:t> </a:t>
            </a:r>
            <a:r>
              <a:rPr lang="en-US" sz="1600" dirty="0" err="1" smtClean="0"/>
              <a:t>reduktimin</a:t>
            </a:r>
            <a:r>
              <a:rPr lang="en-US" sz="1600" dirty="0" smtClean="0"/>
              <a:t> e </a:t>
            </a:r>
            <a:r>
              <a:rPr lang="en-US" sz="1600" dirty="0" err="1" smtClean="0"/>
              <a:t>zhurmës</a:t>
            </a:r>
            <a:endParaRPr lang="en-US" sz="1600" dirty="0"/>
          </a:p>
        </p:txBody>
      </p:sp>
      <p:sp>
        <p:nvSpPr>
          <p:cNvPr id="187397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US" dirty="0" err="1" smtClean="0">
                <a:latin typeface="Arial" charset="0"/>
              </a:rPr>
              <a:t>Rëndësia</a:t>
            </a:r>
            <a:r>
              <a:rPr lang="en-US" dirty="0" smtClean="0">
                <a:latin typeface="Arial" charset="0"/>
              </a:rPr>
              <a:t> e </a:t>
            </a:r>
            <a:r>
              <a:rPr lang="en-US" dirty="0" err="1" smtClean="0">
                <a:latin typeface="Arial" charset="0"/>
              </a:rPr>
              <a:t>pronësisë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intelektuale</a:t>
            </a:r>
            <a:r>
              <a:rPr lang="en-US" dirty="0" smtClean="0">
                <a:latin typeface="Arial" charset="0"/>
              </a:rPr>
              <a:t> (I)</a:t>
            </a:r>
          </a:p>
        </p:txBody>
      </p:sp>
      <p:sp>
        <p:nvSpPr>
          <p:cNvPr id="187398" name="Inhaltsplatzhalter 2"/>
          <p:cNvSpPr>
            <a:spLocks noGrp="1"/>
          </p:cNvSpPr>
          <p:nvPr>
            <p:ph idx="4294967295"/>
          </p:nvPr>
        </p:nvSpPr>
        <p:spPr>
          <a:xfrm>
            <a:off x="611188" y="1485900"/>
            <a:ext cx="7416800" cy="1511300"/>
          </a:xfrm>
        </p:spPr>
        <p:txBody>
          <a:bodyPr lIns="91440" tIns="45720" rIns="91440" bIns="45720"/>
          <a:lstStyle/>
          <a:p>
            <a:pPr marL="266700" indent="-266700" eaLnBrk="1" hangingPunct="1">
              <a:lnSpc>
                <a:spcPct val="120000"/>
              </a:lnSpc>
            </a:pPr>
            <a:r>
              <a:rPr lang="en-US" sz="1600" dirty="0" smtClean="0">
                <a:latin typeface="Arial" charset="0"/>
              </a:rPr>
              <a:t>PI-</a:t>
            </a:r>
            <a:r>
              <a:rPr lang="en-US" sz="1600" dirty="0" err="1" smtClean="0">
                <a:latin typeface="Arial" charset="0"/>
              </a:rPr>
              <a:t>ja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është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një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aset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i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domodoshëm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biznesi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në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ekonominë</a:t>
            </a:r>
            <a:r>
              <a:rPr lang="en-US" sz="1600" dirty="0" smtClean="0">
                <a:latin typeface="Arial" charset="0"/>
              </a:rPr>
              <a:t> e </a:t>
            </a:r>
            <a:r>
              <a:rPr lang="en-US" sz="1600" dirty="0" err="1" smtClean="0">
                <a:latin typeface="Arial" charset="0"/>
              </a:rPr>
              <a:t>dijes</a:t>
            </a:r>
            <a:endParaRPr lang="en-US" sz="1600" dirty="0" smtClean="0">
              <a:latin typeface="Arial" charset="0"/>
            </a:endParaRPr>
          </a:p>
          <a:p>
            <a:pPr marL="266700" indent="-266700" eaLnBrk="1" hangingPunct="1">
              <a:lnSpc>
                <a:spcPct val="120000"/>
              </a:lnSpc>
            </a:pPr>
            <a:endParaRPr lang="en-US" sz="1600" dirty="0" smtClean="0">
              <a:latin typeface="Arial" charset="0"/>
            </a:endParaRPr>
          </a:p>
          <a:p>
            <a:pPr marL="544513" lvl="1" indent="-276225" eaLnBrk="1" hangingPunct="1">
              <a:lnSpc>
                <a:spcPct val="120000"/>
              </a:lnSpc>
            </a:pPr>
            <a:r>
              <a:rPr lang="en-US" sz="1600" dirty="0" err="1" smtClean="0">
                <a:latin typeface="Arial" charset="0"/>
              </a:rPr>
              <a:t>Sandvik</a:t>
            </a:r>
            <a:r>
              <a:rPr lang="en-US" sz="1600" dirty="0" smtClean="0">
                <a:latin typeface="Arial" charset="0"/>
              </a:rPr>
              <a:t> AB: </a:t>
            </a:r>
            <a:r>
              <a:rPr lang="en-US" sz="1600" dirty="0" err="1" smtClean="0">
                <a:latin typeface="Arial" charset="0"/>
              </a:rPr>
              <a:t>Instrumente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novative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të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teknologjisë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së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lartë</a:t>
            </a:r>
            <a:r>
              <a:rPr lang="en-US" sz="1600" dirty="0" smtClean="0">
                <a:latin typeface="Arial" charset="0"/>
              </a:rPr>
              <a:t> 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err="1" smtClean="0">
                <a:latin typeface="Arial" charset="0"/>
              </a:rPr>
              <a:t>dhe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të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teknologjisë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së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çelikut</a:t>
            </a:r>
            <a:endParaRPr lang="en-US" sz="1600" dirty="0" smtClean="0">
              <a:latin typeface="Arial" charset="0"/>
            </a:endParaRPr>
          </a:p>
          <a:p>
            <a:pPr marL="544513" lvl="1" indent="-276225" eaLnBrk="1" hangingPunct="1">
              <a:lnSpc>
                <a:spcPct val="120000"/>
              </a:lnSpc>
            </a:pPr>
            <a:r>
              <a:rPr lang="en-US" sz="1600" dirty="0" smtClean="0">
                <a:latin typeface="Arial" charset="0"/>
              </a:rPr>
              <a:t>ARM Holdings: e </a:t>
            </a:r>
            <a:r>
              <a:rPr lang="en-US" sz="1600" dirty="0" err="1" smtClean="0">
                <a:latin typeface="Arial" charset="0"/>
              </a:rPr>
              <a:t>licenson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teknologjinë</a:t>
            </a:r>
            <a:r>
              <a:rPr lang="en-US" sz="1600" dirty="0" smtClean="0">
                <a:latin typeface="Arial" charset="0"/>
              </a:rPr>
              <a:t> e vet </a:t>
            </a:r>
            <a:r>
              <a:rPr lang="en-US" sz="1600" dirty="0" err="1" smtClean="0">
                <a:latin typeface="Arial" charset="0"/>
              </a:rPr>
              <a:t>për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err="1" smtClean="0">
                <a:latin typeface="Arial" charset="0"/>
              </a:rPr>
              <a:t>kompanitë</a:t>
            </a:r>
            <a:r>
              <a:rPr lang="en-US" sz="1600" dirty="0" smtClean="0">
                <a:latin typeface="Arial" charset="0"/>
              </a:rPr>
              <a:t> </a:t>
            </a:r>
            <a:br>
              <a:rPr lang="en-US" sz="1600" dirty="0" smtClean="0">
                <a:latin typeface="Arial" charset="0"/>
              </a:rPr>
            </a:br>
            <a:r>
              <a:rPr lang="en-US" sz="1600" dirty="0" err="1" smtClean="0">
                <a:latin typeface="Arial" charset="0"/>
              </a:rPr>
              <a:t>mikropërpunuese</a:t>
            </a:r>
            <a:endParaRPr lang="en-US" sz="1600" dirty="0" smtClean="0">
              <a:latin typeface="Arial" charset="0"/>
            </a:endParaRPr>
          </a:p>
          <a:p>
            <a:pPr marL="544513" lvl="1" indent="-276225" eaLnBrk="1" hangingPunct="1">
              <a:lnSpc>
                <a:spcPct val="120000"/>
              </a:lnSpc>
            </a:pPr>
            <a:endParaRPr lang="en-US" sz="1600" dirty="0" smtClean="0">
              <a:latin typeface="Arial" charset="0"/>
            </a:endParaRPr>
          </a:p>
        </p:txBody>
      </p:sp>
      <p:sp>
        <p:nvSpPr>
          <p:cNvPr id="187399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BA6E8094-A9BF-4A72-B4DB-6D30625B91B2}" type="slidenum">
              <a:rPr lang="de-DE" sz="1200"/>
              <a:pPr algn="r"/>
              <a:t>6</a:t>
            </a:fld>
            <a:endParaRPr lang="de-DE" sz="1200"/>
          </a:p>
        </p:txBody>
      </p:sp>
      <p:sp>
        <p:nvSpPr>
          <p:cNvPr id="187407" name="Inhaltsplatzhalter 2"/>
          <p:cNvSpPr>
            <a:spLocks/>
          </p:cNvSpPr>
          <p:nvPr/>
        </p:nvSpPr>
        <p:spPr bwMode="auto">
          <a:xfrm>
            <a:off x="684213" y="4005263"/>
            <a:ext cx="75612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20000"/>
              </a:lnSpc>
              <a:spcBef>
                <a:spcPts val="1800"/>
              </a:spcBef>
              <a:buFont typeface="Wingdings" pitchFamily="2" charset="2"/>
              <a:buNone/>
            </a:pPr>
            <a:endParaRPr lang="en-US" sz="1600"/>
          </a:p>
        </p:txBody>
      </p:sp>
      <p:sp>
        <p:nvSpPr>
          <p:cNvPr id="187413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187416" name="Inhaltsplatzhalter 2"/>
          <p:cNvSpPr>
            <a:spLocks/>
          </p:cNvSpPr>
          <p:nvPr/>
        </p:nvSpPr>
        <p:spPr bwMode="auto">
          <a:xfrm>
            <a:off x="684213" y="3500438"/>
            <a:ext cx="75612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20000"/>
              </a:lnSpc>
              <a:spcBef>
                <a:spcPts val="1800"/>
              </a:spcBef>
              <a:buFont typeface="Wingdings" pitchFamily="2" charset="2"/>
              <a:buNone/>
            </a:pPr>
            <a:endParaRPr lang="en-US" sz="1600"/>
          </a:p>
        </p:txBody>
      </p:sp>
      <p:pic>
        <p:nvPicPr>
          <p:cNvPr id="13" name="Picture 22" descr="1535034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15128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 descr="1631815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5128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1467588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0" t="13533" r="7462" b="9651"/>
          <a:stretch>
            <a:fillRect/>
          </a:stretch>
        </p:blipFill>
        <p:spPr bwMode="auto">
          <a:xfrm>
            <a:off x="6948488" y="5013325"/>
            <a:ext cx="7921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6" descr="Sandvik_Produktm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49" b="9549"/>
          <a:stretch>
            <a:fillRect/>
          </a:stretch>
        </p:blipFill>
        <p:spPr bwMode="auto">
          <a:xfrm>
            <a:off x="6804025" y="1509713"/>
            <a:ext cx="162718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Inhaltsplatzhalter 2"/>
          <p:cNvSpPr>
            <a:spLocks/>
          </p:cNvSpPr>
          <p:nvPr/>
        </p:nvSpPr>
        <p:spPr bwMode="auto">
          <a:xfrm>
            <a:off x="755650" y="2492375"/>
            <a:ext cx="72009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20000"/>
              </a:lnSpc>
              <a:spcBef>
                <a:spcPts val="1800"/>
              </a:spcBef>
              <a:buFont typeface="Wingdings" pitchFamily="2" charset="2"/>
              <a:buChar char="§"/>
            </a:pPr>
            <a:endParaRPr lang="en-US" sz="1600"/>
          </a:p>
        </p:txBody>
      </p:sp>
      <p:sp>
        <p:nvSpPr>
          <p:cNvPr id="189445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US" dirty="0" err="1" smtClean="0">
                <a:latin typeface="Arial" charset="0"/>
              </a:rPr>
              <a:t>Rëndësia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e </a:t>
            </a:r>
            <a:r>
              <a:rPr lang="en-US" dirty="0" err="1" smtClean="0">
                <a:latin typeface="Arial" charset="0"/>
              </a:rPr>
              <a:t>pronësisë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intelektuale</a:t>
            </a:r>
            <a:r>
              <a:rPr lang="en-US" dirty="0" smtClean="0">
                <a:latin typeface="Arial" charset="0"/>
              </a:rPr>
              <a:t> (II)</a:t>
            </a:r>
          </a:p>
        </p:txBody>
      </p:sp>
      <p:sp>
        <p:nvSpPr>
          <p:cNvPr id="189447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B51EAA1D-A2C6-4E65-8CC2-57D9DBFB5B7F}" type="slidenum">
              <a:rPr lang="de-DE" sz="1200"/>
              <a:pPr algn="r"/>
              <a:t>7</a:t>
            </a:fld>
            <a:endParaRPr lang="de-DE" sz="1200"/>
          </a:p>
        </p:txBody>
      </p:sp>
      <p:sp>
        <p:nvSpPr>
          <p:cNvPr id="189455" name="Inhaltsplatzhalter 2"/>
          <p:cNvSpPr>
            <a:spLocks/>
          </p:cNvSpPr>
          <p:nvPr/>
        </p:nvSpPr>
        <p:spPr bwMode="auto">
          <a:xfrm>
            <a:off x="684213" y="1484313"/>
            <a:ext cx="75612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2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1600" dirty="0" smtClean="0"/>
              <a:t>PI-</a:t>
            </a:r>
            <a:r>
              <a:rPr lang="en-US" sz="1600" dirty="0" err="1" smtClean="0"/>
              <a:t>ja</a:t>
            </a:r>
            <a:r>
              <a:rPr lang="en-US" sz="1600" dirty="0" smtClean="0"/>
              <a:t> </a:t>
            </a:r>
            <a:r>
              <a:rPr lang="en-US" sz="1600" dirty="0" err="1" smtClean="0"/>
              <a:t>nevojitet</a:t>
            </a:r>
            <a:r>
              <a:rPr lang="en-US" sz="1600" dirty="0" smtClean="0"/>
              <a:t> </a:t>
            </a:r>
            <a:r>
              <a:rPr lang="en-US" sz="1600" dirty="0" err="1" smtClean="0"/>
              <a:t>për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bërë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mundur</a:t>
            </a:r>
            <a:r>
              <a:rPr lang="en-US" sz="1600" dirty="0" smtClean="0"/>
              <a:t> </a:t>
            </a:r>
            <a:r>
              <a:rPr lang="en-US" sz="1600" dirty="0" err="1" smtClean="0"/>
              <a:t>daljen</a:t>
            </a:r>
            <a:r>
              <a:rPr lang="en-US" sz="1600" dirty="0" smtClean="0"/>
              <a:t> e PI-</a:t>
            </a:r>
            <a:r>
              <a:rPr lang="en-US" sz="1600" dirty="0" err="1" smtClean="0"/>
              <a:t>së</a:t>
            </a:r>
            <a:r>
              <a:rPr lang="en-US" sz="1600" dirty="0" smtClean="0"/>
              <a:t>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sferën</a:t>
            </a:r>
            <a:r>
              <a:rPr lang="en-US" sz="1600" dirty="0" smtClean="0"/>
              <a:t> </a:t>
            </a:r>
            <a:r>
              <a:rPr lang="en-US" sz="1600" dirty="0" err="1" smtClean="0"/>
              <a:t>publike</a:t>
            </a:r>
            <a:r>
              <a:rPr lang="en-US" sz="1600" dirty="0" smtClean="0"/>
              <a:t> </a:t>
            </a:r>
            <a:r>
              <a:rPr lang="en-US" sz="1600" dirty="0" err="1" smtClean="0"/>
              <a:t>nën</a:t>
            </a:r>
            <a:r>
              <a:rPr lang="en-US" sz="1600" dirty="0" smtClean="0"/>
              <a:t> </a:t>
            </a:r>
            <a:r>
              <a:rPr lang="en-US" sz="1600" dirty="0" err="1" smtClean="0"/>
              <a:t>kushte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kontrolluara</a:t>
            </a:r>
            <a:r>
              <a:rPr lang="en-US" sz="1600" dirty="0" smtClean="0"/>
              <a:t>.</a:t>
            </a:r>
            <a:endParaRPr lang="en-US" sz="1600" dirty="0"/>
          </a:p>
          <a:p>
            <a:pPr marL="544513" lvl="1" indent="-276225">
              <a:lnSpc>
                <a:spcPct val="120000"/>
              </a:lnSpc>
              <a:buFontTx/>
              <a:buChar char="–"/>
            </a:pPr>
            <a:endParaRPr lang="en-US" sz="1600" dirty="0"/>
          </a:p>
          <a:p>
            <a:pPr marL="544513" lvl="1" indent="-276225">
              <a:lnSpc>
                <a:spcPct val="120000"/>
              </a:lnSpc>
              <a:buFontTx/>
              <a:buChar char="–"/>
            </a:pPr>
            <a:r>
              <a:rPr lang="en-US" sz="1600" dirty="0" err="1" smtClean="0"/>
              <a:t>Licencim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Përgjithshëm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Publikut</a:t>
            </a:r>
            <a:r>
              <a:rPr lang="en-US" sz="1600" dirty="0" smtClean="0"/>
              <a:t> (</a:t>
            </a:r>
            <a:r>
              <a:rPr lang="en-US" sz="1600" dirty="0"/>
              <a:t>GPL): Linux</a:t>
            </a:r>
          </a:p>
          <a:p>
            <a:pPr marL="544513" lvl="1" indent="-276225">
              <a:lnSpc>
                <a:spcPct val="120000"/>
              </a:lnSpc>
              <a:buFontTx/>
              <a:buChar char="–"/>
            </a:pPr>
            <a:r>
              <a:rPr lang="en-US" sz="1600" dirty="0" err="1" smtClean="0"/>
              <a:t>Licenca</a:t>
            </a:r>
            <a:r>
              <a:rPr lang="en-US" sz="1600" dirty="0" smtClean="0"/>
              <a:t> e Creative Commons</a:t>
            </a:r>
            <a:endParaRPr lang="en-US" sz="1600" dirty="0"/>
          </a:p>
        </p:txBody>
      </p:sp>
      <p:sp>
        <p:nvSpPr>
          <p:cNvPr id="189456" name="Inhaltsplatzhalter 2"/>
          <p:cNvSpPr>
            <a:spLocks/>
          </p:cNvSpPr>
          <p:nvPr/>
        </p:nvSpPr>
        <p:spPr bwMode="auto">
          <a:xfrm>
            <a:off x="684213" y="3284538"/>
            <a:ext cx="66960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12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1600" dirty="0" smtClean="0"/>
              <a:t>PI-</a:t>
            </a:r>
            <a:r>
              <a:rPr lang="en-US" sz="1600" dirty="0" err="1" smtClean="0"/>
              <a:t>ja</a:t>
            </a:r>
            <a:r>
              <a:rPr lang="en-US" sz="1600" dirty="0" smtClean="0"/>
              <a:t> </a:t>
            </a:r>
            <a:r>
              <a:rPr lang="en-US" sz="1600" dirty="0" err="1" smtClean="0"/>
              <a:t>ndihmon</a:t>
            </a:r>
            <a:r>
              <a:rPr lang="en-US" sz="1600" dirty="0" smtClean="0"/>
              <a:t>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garantimin</a:t>
            </a:r>
            <a:r>
              <a:rPr lang="en-US" sz="1600" dirty="0" smtClean="0"/>
              <a:t> e </a:t>
            </a:r>
            <a:r>
              <a:rPr lang="en-US" sz="1600" dirty="0" err="1" smtClean="0"/>
              <a:t>standardeve</a:t>
            </a:r>
            <a:r>
              <a:rPr lang="en-US" sz="1600" dirty="0" smtClean="0"/>
              <a:t> </a:t>
            </a:r>
            <a:r>
              <a:rPr lang="en-US" sz="1600" dirty="0" err="1" smtClean="0"/>
              <a:t>për</a:t>
            </a:r>
            <a:r>
              <a:rPr lang="en-US" sz="1600" dirty="0" smtClean="0"/>
              <a:t> </a:t>
            </a:r>
            <a:r>
              <a:rPr lang="en-US" sz="1600" dirty="0" err="1" smtClean="0"/>
              <a:t>përfitime</a:t>
            </a:r>
            <a:r>
              <a:rPr lang="en-US" sz="1600" dirty="0" smtClean="0"/>
              <a:t> </a:t>
            </a:r>
            <a:r>
              <a:rPr lang="en-US" sz="1600" dirty="0" err="1" smtClean="0"/>
              <a:t>publike</a:t>
            </a:r>
            <a:r>
              <a:rPr lang="en-US" sz="1600" dirty="0" smtClean="0"/>
              <a:t> </a:t>
            </a:r>
            <a:r>
              <a:rPr lang="en-US" sz="1600" dirty="0" err="1" smtClean="0"/>
              <a:t>nëpërmjet</a:t>
            </a:r>
            <a:r>
              <a:rPr lang="en-US" sz="1600" dirty="0" smtClean="0"/>
              <a:t> </a:t>
            </a:r>
            <a:r>
              <a:rPr lang="en-US" sz="1600" dirty="0" err="1" smtClean="0"/>
              <a:t>markave</a:t>
            </a:r>
            <a:r>
              <a:rPr lang="en-US" sz="1600" dirty="0" smtClean="0"/>
              <a:t> </a:t>
            </a:r>
            <a:r>
              <a:rPr lang="en-US" sz="1600" dirty="0" err="1" smtClean="0"/>
              <a:t>tregtare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licencuara</a:t>
            </a:r>
            <a:r>
              <a:rPr lang="en-US" sz="1600" dirty="0" smtClean="0"/>
              <a:t>.</a:t>
            </a:r>
            <a:endParaRPr lang="en-US" sz="1600" dirty="0"/>
          </a:p>
          <a:p>
            <a:pPr marL="544513" lvl="1" indent="-276225">
              <a:lnSpc>
                <a:spcPct val="120000"/>
              </a:lnSpc>
              <a:buFontTx/>
              <a:buChar char="–"/>
            </a:pPr>
            <a:endParaRPr lang="en-US" sz="1600" dirty="0"/>
          </a:p>
          <a:p>
            <a:pPr marL="544513" lvl="1" indent="-276225">
              <a:lnSpc>
                <a:spcPct val="120000"/>
              </a:lnSpc>
              <a:buFontTx/>
              <a:buChar char="–"/>
            </a:pPr>
            <a:r>
              <a:rPr lang="en-US" sz="1600" dirty="0" err="1"/>
              <a:t>Fairtrade</a:t>
            </a:r>
            <a:r>
              <a:rPr lang="en-US" sz="1600" dirty="0"/>
              <a:t> International (FAIRTRADE) </a:t>
            </a:r>
          </a:p>
          <a:p>
            <a:pPr marL="544513" lvl="1" indent="-276225">
              <a:lnSpc>
                <a:spcPct val="120000"/>
              </a:lnSpc>
              <a:buFontTx/>
              <a:buChar char="–"/>
            </a:pPr>
            <a:r>
              <a:rPr lang="en-US" sz="1600" dirty="0"/>
              <a:t>Forest Stewardship Council (FSC)</a:t>
            </a:r>
          </a:p>
        </p:txBody>
      </p:sp>
      <p:sp>
        <p:nvSpPr>
          <p:cNvPr id="189462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pic>
        <p:nvPicPr>
          <p:cNvPr id="10" name="Picture 23" descr="90383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16113"/>
            <a:ext cx="19431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1603373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119563"/>
            <a:ext cx="18716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Oval 3"/>
          <p:cNvSpPr>
            <a:spLocks noChangeArrowheads="1"/>
          </p:cNvSpPr>
          <p:nvPr/>
        </p:nvSpPr>
        <p:spPr bwMode="auto">
          <a:xfrm>
            <a:off x="4256088" y="3933825"/>
            <a:ext cx="3484562" cy="1000125"/>
          </a:xfrm>
          <a:prstGeom prst="ellipse">
            <a:avLst/>
          </a:prstGeom>
          <a:solidFill>
            <a:srgbClr val="F2C9C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1229" name="Text Box 45"/>
          <p:cNvSpPr txBox="1">
            <a:spLocks noChangeArrowheads="1"/>
          </p:cNvSpPr>
          <p:nvPr/>
        </p:nvSpPr>
        <p:spPr bwMode="auto">
          <a:xfrm>
            <a:off x="4500563" y="1557338"/>
            <a:ext cx="2808287" cy="1188018"/>
          </a:xfrm>
          <a:prstGeom prst="rect">
            <a:avLst/>
          </a:prstGeom>
          <a:solidFill>
            <a:srgbClr val="F2C9C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en-GB" sz="2000" dirty="0" err="1" smtClean="0"/>
              <a:t>Konkurruesit</a:t>
            </a:r>
            <a:endParaRPr lang="en-GB" sz="2000" dirty="0"/>
          </a:p>
          <a:p>
            <a:pPr marL="182563" indent="-182563">
              <a:spcBef>
                <a:spcPct val="20000"/>
              </a:spcBef>
            </a:pPr>
            <a:r>
              <a:rPr lang="en-GB" sz="1600" dirty="0" err="1" smtClean="0"/>
              <a:t>Përfitojnë</a:t>
            </a:r>
            <a:r>
              <a:rPr lang="en-GB" sz="1600" dirty="0" smtClean="0"/>
              <a:t> </a:t>
            </a:r>
            <a:r>
              <a:rPr lang="en-GB" sz="1600" dirty="0" err="1" smtClean="0"/>
              <a:t>nga</a:t>
            </a:r>
            <a:r>
              <a:rPr lang="en-GB" sz="1600" dirty="0" smtClean="0"/>
              <a:t> </a:t>
            </a:r>
            <a:r>
              <a:rPr lang="en-GB" sz="1600" dirty="0" err="1" smtClean="0"/>
              <a:t>përpjekjet</a:t>
            </a:r>
            <a:r>
              <a:rPr lang="en-GB" sz="1600" dirty="0" smtClean="0"/>
              <a:t> e tyre</a:t>
            </a:r>
            <a:endParaRPr lang="en-GB" sz="1600" dirty="0"/>
          </a:p>
          <a:p>
            <a:pPr marL="182563" indent="-182563"/>
            <a:endParaRPr lang="en-GB" sz="1600" dirty="0"/>
          </a:p>
        </p:txBody>
      </p:sp>
      <p:sp>
        <p:nvSpPr>
          <p:cNvPr id="13318" name="Text Box 45"/>
          <p:cNvSpPr txBox="1">
            <a:spLocks noChangeArrowheads="1"/>
          </p:cNvSpPr>
          <p:nvPr/>
        </p:nvSpPr>
        <p:spPr bwMode="auto">
          <a:xfrm>
            <a:off x="755576" y="1557338"/>
            <a:ext cx="2879725" cy="941796"/>
          </a:xfrm>
          <a:prstGeom prst="rect">
            <a:avLst/>
          </a:prstGeom>
          <a:solidFill>
            <a:srgbClr val="CDD9E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err="1" smtClean="0"/>
              <a:t>Inovuesit</a:t>
            </a:r>
            <a:endParaRPr lang="en-GB" sz="2000" dirty="0"/>
          </a:p>
          <a:p>
            <a:pPr>
              <a:spcBef>
                <a:spcPct val="20000"/>
              </a:spcBef>
            </a:pPr>
            <a:r>
              <a:rPr lang="en-GB" sz="1600" dirty="0" err="1" smtClean="0"/>
              <a:t>Bëjnë</a:t>
            </a:r>
            <a:r>
              <a:rPr lang="en-GB" sz="1600" dirty="0" smtClean="0"/>
              <a:t> </a:t>
            </a:r>
            <a:r>
              <a:rPr lang="en-GB" sz="1600" dirty="0" err="1" smtClean="0"/>
              <a:t>investime</a:t>
            </a:r>
            <a:r>
              <a:rPr lang="en-GB" sz="1600" dirty="0" smtClean="0"/>
              <a:t> </a:t>
            </a:r>
            <a:r>
              <a:rPr lang="en-GB" sz="1600" dirty="0" err="1" smtClean="0"/>
              <a:t>të</a:t>
            </a:r>
            <a:r>
              <a:rPr lang="en-GB" sz="1600" dirty="0" smtClean="0"/>
              <a:t> </a:t>
            </a:r>
            <a:r>
              <a:rPr lang="en-GB" sz="1600" dirty="0" err="1" smtClean="0"/>
              <a:t>mëdha</a:t>
            </a:r>
            <a:r>
              <a:rPr lang="en-GB" sz="1600" dirty="0" smtClean="0"/>
              <a:t> </a:t>
            </a:r>
            <a:r>
              <a:rPr lang="en-GB" sz="1600" dirty="0" err="1" smtClean="0"/>
              <a:t>për</a:t>
            </a:r>
            <a:r>
              <a:rPr lang="en-GB" sz="1600" dirty="0" smtClean="0"/>
              <a:t> </a:t>
            </a:r>
            <a:r>
              <a:rPr lang="en-GB" sz="1600" dirty="0" err="1" smtClean="0"/>
              <a:t>zhvillimin</a:t>
            </a:r>
            <a:r>
              <a:rPr lang="en-GB" sz="1600" dirty="0" smtClean="0"/>
              <a:t> e </a:t>
            </a:r>
            <a:r>
              <a:rPr lang="en-GB" sz="1600" dirty="0" err="1" smtClean="0"/>
              <a:t>produkteve</a:t>
            </a:r>
            <a:r>
              <a:rPr lang="en-GB" sz="1600" dirty="0" smtClean="0"/>
              <a:t> </a:t>
            </a:r>
            <a:r>
              <a:rPr lang="en-GB" sz="1600" dirty="0" err="1" smtClean="0"/>
              <a:t>të</a:t>
            </a:r>
            <a:r>
              <a:rPr lang="en-GB" sz="1600" dirty="0" smtClean="0"/>
              <a:t> </a:t>
            </a:r>
            <a:r>
              <a:rPr lang="en-GB" sz="1600" dirty="0" err="1" smtClean="0"/>
              <a:t>reja</a:t>
            </a:r>
            <a:endParaRPr lang="en-GB" sz="1600" dirty="0"/>
          </a:p>
        </p:txBody>
      </p:sp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1835076" y="2884488"/>
            <a:ext cx="1800225" cy="1157240"/>
          </a:xfrm>
          <a:prstGeom prst="rect">
            <a:avLst/>
          </a:prstGeom>
          <a:solidFill>
            <a:srgbClr val="CDD9E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 smtClean="0"/>
              <a:t>Presioni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madh</a:t>
            </a:r>
            <a:endParaRPr lang="en-GB" dirty="0"/>
          </a:p>
          <a:p>
            <a:pPr>
              <a:spcBef>
                <a:spcPct val="20000"/>
              </a:spcBef>
            </a:pPr>
            <a:r>
              <a:rPr lang="en-GB" sz="1600" dirty="0" err="1"/>
              <a:t>m</a:t>
            </a:r>
            <a:r>
              <a:rPr lang="en-GB" sz="1600" dirty="0" err="1" smtClean="0"/>
              <a:t>und</a:t>
            </a:r>
            <a:r>
              <a:rPr lang="en-GB" sz="1600" dirty="0" smtClean="0"/>
              <a:t> ta </a:t>
            </a:r>
            <a:r>
              <a:rPr lang="en-GB" sz="1600" dirty="0" err="1" smtClean="0"/>
              <a:t>nxjerrë</a:t>
            </a:r>
            <a:r>
              <a:rPr lang="en-GB" sz="1600" dirty="0" smtClean="0"/>
              <a:t> </a:t>
            </a:r>
            <a:r>
              <a:rPr lang="en-GB" sz="1600" dirty="0" err="1" smtClean="0"/>
              <a:t>jashtë</a:t>
            </a:r>
            <a:r>
              <a:rPr lang="en-GB" sz="1600" dirty="0" smtClean="0"/>
              <a:t> </a:t>
            </a:r>
            <a:r>
              <a:rPr lang="en-GB" sz="1600" dirty="0" err="1" smtClean="0"/>
              <a:t>loje</a:t>
            </a:r>
            <a:r>
              <a:rPr lang="en-GB" sz="1600" dirty="0" smtClean="0"/>
              <a:t> </a:t>
            </a:r>
            <a:r>
              <a:rPr lang="en-GB" sz="1600" dirty="0" err="1" smtClean="0"/>
              <a:t>shpikesin</a:t>
            </a:r>
            <a:endParaRPr lang="en-GB" sz="2200" dirty="0"/>
          </a:p>
        </p:txBody>
      </p:sp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3968750" y="3940175"/>
            <a:ext cx="3649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ctr">
              <a:spcBef>
                <a:spcPct val="50000"/>
              </a:spcBef>
            </a:pPr>
            <a:r>
              <a:rPr lang="en-GB" sz="1600" dirty="0"/>
              <a:t>	</a:t>
            </a:r>
            <a:r>
              <a:rPr lang="en-GB" sz="1600" dirty="0" err="1" smtClean="0"/>
              <a:t>nuk</a:t>
            </a:r>
            <a:r>
              <a:rPr lang="en-GB" sz="1600" dirty="0" smtClean="0"/>
              <a:t> </a:t>
            </a:r>
            <a:r>
              <a:rPr lang="en-GB" sz="1600" dirty="0" err="1" smtClean="0"/>
              <a:t>paguajnë</a:t>
            </a:r>
            <a:r>
              <a:rPr lang="en-GB" sz="1600" dirty="0" smtClean="0"/>
              <a:t> </a:t>
            </a:r>
            <a:r>
              <a:rPr lang="en-GB" sz="1600" dirty="0" err="1" smtClean="0"/>
              <a:t>asgjë</a:t>
            </a:r>
            <a:r>
              <a:rPr lang="en-GB" sz="1600" dirty="0" smtClean="0"/>
              <a:t> </a:t>
            </a:r>
            <a:r>
              <a:rPr lang="en-GB" sz="1600" dirty="0" err="1" smtClean="0"/>
              <a:t>dhe</a:t>
            </a:r>
            <a:r>
              <a:rPr lang="en-GB" sz="1600" dirty="0" smtClean="0"/>
              <a:t> </a:t>
            </a:r>
            <a:r>
              <a:rPr lang="en-GB" sz="1600" dirty="0" err="1" smtClean="0"/>
              <a:t>përfitojnë</a:t>
            </a:r>
            <a:r>
              <a:rPr lang="en-GB" sz="1600" dirty="0" smtClean="0"/>
              <a:t> </a:t>
            </a:r>
            <a:r>
              <a:rPr lang="en-GB" sz="1600" dirty="0" err="1" smtClean="0"/>
              <a:t>në</a:t>
            </a:r>
            <a:r>
              <a:rPr lang="en-GB" sz="1600" dirty="0" smtClean="0"/>
              <a:t> </a:t>
            </a:r>
            <a:r>
              <a:rPr lang="en-GB" sz="1600" dirty="0" err="1" smtClean="0"/>
              <a:t>kurriz</a:t>
            </a:r>
            <a:r>
              <a:rPr lang="en-GB" sz="1600" dirty="0" smtClean="0"/>
              <a:t> </a:t>
            </a:r>
            <a:r>
              <a:rPr lang="en-GB" sz="1600" dirty="0" err="1" smtClean="0"/>
              <a:t>të</a:t>
            </a:r>
            <a:r>
              <a:rPr lang="en-GB" sz="1600" dirty="0" smtClean="0"/>
              <a:t> </a:t>
            </a:r>
            <a:r>
              <a:rPr lang="en-GB" sz="1600" dirty="0" err="1" smtClean="0"/>
              <a:t>kreativitetit</a:t>
            </a:r>
            <a:r>
              <a:rPr lang="en-GB" sz="1600" dirty="0" smtClean="0"/>
              <a:t> </a:t>
            </a:r>
            <a:r>
              <a:rPr lang="en-GB" sz="1600" dirty="0" err="1" smtClean="0"/>
              <a:t>dhe</a:t>
            </a:r>
            <a:r>
              <a:rPr lang="en-GB" sz="1600" dirty="0" smtClean="0"/>
              <a:t> </a:t>
            </a:r>
            <a:r>
              <a:rPr lang="en-GB" sz="1600" dirty="0" err="1" smtClean="0"/>
              <a:t>stimujve</a:t>
            </a:r>
            <a:r>
              <a:rPr lang="en-GB" sz="1600" dirty="0" smtClean="0"/>
              <a:t> </a:t>
            </a:r>
            <a:r>
              <a:rPr lang="en-GB" sz="1600" dirty="0" err="1" smtClean="0"/>
              <a:t>të</a:t>
            </a:r>
            <a:r>
              <a:rPr lang="en-GB" sz="1600" dirty="0" smtClean="0"/>
              <a:t> </a:t>
            </a:r>
            <a:r>
              <a:rPr lang="en-GB" sz="1600" dirty="0" err="1" smtClean="0"/>
              <a:t>inovuesit</a:t>
            </a:r>
            <a:endParaRPr lang="en-GB" sz="1600" dirty="0"/>
          </a:p>
        </p:txBody>
      </p:sp>
      <p:sp>
        <p:nvSpPr>
          <p:cNvPr id="112649" name="Text Box 44"/>
          <p:cNvSpPr txBox="1">
            <a:spLocks noChangeArrowheads="1"/>
          </p:cNvSpPr>
          <p:nvPr/>
        </p:nvSpPr>
        <p:spPr bwMode="auto">
          <a:xfrm>
            <a:off x="2073275" y="5157788"/>
            <a:ext cx="4659313" cy="1308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>
              <a:spcBef>
                <a:spcPct val="20000"/>
              </a:spcBef>
              <a:spcAft>
                <a:spcPct val="500000"/>
              </a:spcAft>
            </a:pPr>
            <a:r>
              <a:rPr lang="en-GB" sz="2000" b="1" dirty="0" err="1" smtClean="0">
                <a:solidFill>
                  <a:schemeClr val="bg1"/>
                </a:solidFill>
              </a:rPr>
              <a:t>Sistemi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</a:rPr>
              <a:t>i</a:t>
            </a:r>
            <a:r>
              <a:rPr lang="en-GB" sz="2000" b="1" dirty="0" smtClean="0">
                <a:solidFill>
                  <a:schemeClr val="bg1"/>
                </a:solidFill>
              </a:rPr>
              <a:t> PI-</a:t>
            </a:r>
            <a:r>
              <a:rPr lang="en-GB" sz="2000" b="1" dirty="0" err="1" smtClean="0">
                <a:solidFill>
                  <a:schemeClr val="bg1"/>
                </a:solidFill>
              </a:rPr>
              <a:t>së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dirty="0" err="1" smtClean="0">
                <a:solidFill>
                  <a:schemeClr val="bg1"/>
                </a:solidFill>
              </a:rPr>
              <a:t>Të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drejtat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për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përdorimin</a:t>
            </a:r>
            <a:r>
              <a:rPr lang="en-GB" dirty="0" smtClean="0">
                <a:solidFill>
                  <a:schemeClr val="bg1"/>
                </a:solidFill>
              </a:rPr>
              <a:t> e </a:t>
            </a:r>
            <a:r>
              <a:rPr lang="en-GB" dirty="0" err="1" smtClean="0">
                <a:solidFill>
                  <a:schemeClr val="bg1"/>
                </a:solidFill>
              </a:rPr>
              <a:t>shpikjeve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dizajneve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markave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punimeve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letrare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dhe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artistike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sz="500" dirty="0">
              <a:solidFill>
                <a:schemeClr val="bg1"/>
              </a:solidFill>
            </a:endParaRPr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4500563" y="2884488"/>
            <a:ext cx="2879725" cy="1118255"/>
          </a:xfrm>
          <a:prstGeom prst="rect">
            <a:avLst/>
          </a:prstGeom>
          <a:solidFill>
            <a:srgbClr val="F2C9C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0"/>
              </a:lnSpc>
            </a:pPr>
            <a:endParaRPr lang="en-GB" sz="1600" dirty="0"/>
          </a:p>
          <a:p>
            <a:pPr>
              <a:spcBef>
                <a:spcPct val="50000"/>
              </a:spcBef>
            </a:pPr>
            <a:r>
              <a:rPr lang="en-GB" sz="1600" dirty="0" err="1" smtClean="0"/>
              <a:t>Mund</a:t>
            </a:r>
            <a:r>
              <a:rPr lang="en-GB" sz="1600" dirty="0" smtClean="0"/>
              <a:t> </a:t>
            </a:r>
            <a:r>
              <a:rPr lang="en-GB" sz="1600" dirty="0" err="1" smtClean="0"/>
              <a:t>të</a:t>
            </a:r>
            <a:r>
              <a:rPr lang="en-GB" sz="1600" dirty="0" smtClean="0"/>
              <a:t> </a:t>
            </a:r>
            <a:r>
              <a:rPr lang="en-GB" sz="1600" dirty="0" err="1" smtClean="0"/>
              <a:t>ofrojnë</a:t>
            </a:r>
            <a:r>
              <a:rPr lang="en-GB" sz="1600" dirty="0" smtClean="0"/>
              <a:t> </a:t>
            </a:r>
            <a:r>
              <a:rPr lang="en-GB" sz="1600" dirty="0" err="1" smtClean="0"/>
              <a:t>produkte</a:t>
            </a:r>
            <a:r>
              <a:rPr lang="en-GB" sz="1600" dirty="0" smtClean="0"/>
              <a:t> </a:t>
            </a:r>
            <a:r>
              <a:rPr lang="en-GB" sz="1600" dirty="0" err="1" smtClean="0"/>
              <a:t>të</a:t>
            </a:r>
            <a:r>
              <a:rPr lang="en-GB" sz="1600" dirty="0" smtClean="0"/>
              <a:t> </a:t>
            </a:r>
            <a:r>
              <a:rPr lang="en-GB" sz="1600" dirty="0" err="1" smtClean="0"/>
              <a:t>ngjashme</a:t>
            </a:r>
            <a:r>
              <a:rPr lang="en-GB" sz="1600" dirty="0" smtClean="0"/>
              <a:t> </a:t>
            </a:r>
            <a:r>
              <a:rPr lang="en-GB" sz="1600" dirty="0" err="1" smtClean="0"/>
              <a:t>ose</a:t>
            </a:r>
            <a:r>
              <a:rPr lang="en-GB" sz="1600" dirty="0" smtClean="0"/>
              <a:t> </a:t>
            </a:r>
            <a:r>
              <a:rPr lang="en-GB" sz="1600" dirty="0" err="1" smtClean="0"/>
              <a:t>identike</a:t>
            </a:r>
            <a:r>
              <a:rPr lang="en-GB" sz="1600" dirty="0" smtClean="0"/>
              <a:t> me </a:t>
            </a:r>
            <a:r>
              <a:rPr lang="en-GB" sz="1600" dirty="0" err="1" smtClean="0"/>
              <a:t>çmim</a:t>
            </a:r>
            <a:r>
              <a:rPr lang="en-GB" sz="1600" dirty="0" smtClean="0"/>
              <a:t> </a:t>
            </a:r>
            <a:r>
              <a:rPr lang="en-GB" sz="1600" dirty="0" err="1" smtClean="0"/>
              <a:t>më</a:t>
            </a:r>
            <a:r>
              <a:rPr lang="en-GB" sz="1600" dirty="0" smtClean="0"/>
              <a:t> </a:t>
            </a:r>
            <a:r>
              <a:rPr lang="en-GB" sz="1600" dirty="0" err="1" smtClean="0"/>
              <a:t>të</a:t>
            </a:r>
            <a:r>
              <a:rPr lang="en-GB" sz="1600" dirty="0" smtClean="0"/>
              <a:t> </a:t>
            </a:r>
            <a:r>
              <a:rPr lang="en-GB" sz="1600" dirty="0" err="1" smtClean="0"/>
              <a:t>lirë</a:t>
            </a:r>
            <a:r>
              <a:rPr lang="en-GB" sz="1600" dirty="0" smtClean="0"/>
              <a:t> </a:t>
            </a:r>
            <a:endParaRPr lang="en-GB" sz="1600" dirty="0"/>
          </a:p>
          <a:p>
            <a:pPr>
              <a:lnSpc>
                <a:spcPct val="0"/>
              </a:lnSpc>
              <a:spcBef>
                <a:spcPct val="50000"/>
              </a:spcBef>
            </a:pPr>
            <a:endParaRPr lang="en-GB" sz="1600" dirty="0"/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auto">
          <a:xfrm>
            <a:off x="1116013" y="5445125"/>
            <a:ext cx="568325" cy="357188"/>
          </a:xfrm>
          <a:prstGeom prst="rightArrow">
            <a:avLst>
              <a:gd name="adj1" fmla="val 50000"/>
              <a:gd name="adj2" fmla="val 38746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3779912" y="3171825"/>
            <a:ext cx="576263" cy="360363"/>
          </a:xfrm>
          <a:prstGeom prst="leftArrow">
            <a:avLst>
              <a:gd name="adj1" fmla="val 50000"/>
              <a:gd name="adj2" fmla="val 39978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 rot="-5400000">
            <a:off x="5688807" y="2529681"/>
            <a:ext cx="285750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328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33C8366E-B125-4678-AC19-29504DA94006}" type="slidenum">
              <a:rPr lang="de-DE" sz="1200"/>
              <a:pPr algn="r"/>
              <a:t>8</a:t>
            </a:fld>
            <a:endParaRPr lang="de-DE" sz="1200"/>
          </a:p>
        </p:txBody>
      </p:sp>
      <p:sp>
        <p:nvSpPr>
          <p:cNvPr id="13330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idx="4294967295"/>
          </p:nvPr>
        </p:nvSpPr>
        <p:spPr>
          <a:xfrm>
            <a:off x="611188" y="404813"/>
            <a:ext cx="7921625" cy="9366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de-DE" altLang="en-US" dirty="0" err="1" smtClean="0"/>
              <a:t>Sistimi</a:t>
            </a:r>
            <a:r>
              <a:rPr lang="de-DE" altLang="en-US" dirty="0" smtClean="0"/>
              <a:t> i PI-</a:t>
            </a:r>
            <a:r>
              <a:rPr lang="de-DE" altLang="en-US" dirty="0" err="1" smtClean="0"/>
              <a:t>së</a:t>
            </a:r>
            <a:r>
              <a:rPr lang="de-DE" altLang="en-US" dirty="0" smtClean="0"/>
              <a:t>  </a:t>
            </a:r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398838"/>
            <a:ext cx="985838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98583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221229" grpId="0" animBg="1"/>
      <p:bldP spid="3" grpId="0" animBg="1"/>
      <p:bldP spid="2" grpId="0"/>
      <p:bldP spid="112649" grpId="0" animBg="1"/>
      <p:bldP spid="5" grpId="0" animBg="1"/>
      <p:bldP spid="112653" grpId="0" animBg="1"/>
      <p:bldP spid="3086" grpId="0" animBg="1"/>
      <p:bldP spid="30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Titel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US" dirty="0" err="1" smtClean="0">
                <a:latin typeface="Arial" charset="0"/>
              </a:rPr>
              <a:t>Shembuj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vlerës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pronësisë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intelektuale</a:t>
            </a:r>
            <a:r>
              <a:rPr lang="en-US" dirty="0" smtClean="0">
                <a:latin typeface="Arial" charset="0"/>
              </a:rPr>
              <a:t> </a:t>
            </a:r>
          </a:p>
        </p:txBody>
      </p:sp>
      <p:sp>
        <p:nvSpPr>
          <p:cNvPr id="191495" name="Textfeld 13"/>
          <p:cNvSpPr txBox="1">
            <a:spLocks noChangeArrowheads="1"/>
          </p:cNvSpPr>
          <p:nvPr/>
        </p:nvSpPr>
        <p:spPr bwMode="auto">
          <a:xfrm>
            <a:off x="755650" y="3429000"/>
            <a:ext cx="1376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Coca-Cola</a:t>
            </a:r>
            <a:r>
              <a:rPr lang="en-US" baseline="30000"/>
              <a:t>®</a:t>
            </a:r>
            <a:endParaRPr lang="en-US"/>
          </a:p>
        </p:txBody>
      </p:sp>
      <p:sp>
        <p:nvSpPr>
          <p:cNvPr id="191496" name="Textfeld 12"/>
          <p:cNvSpPr txBox="1">
            <a:spLocks noChangeArrowheads="1"/>
          </p:cNvSpPr>
          <p:nvPr/>
        </p:nvSpPr>
        <p:spPr bwMode="auto">
          <a:xfrm>
            <a:off x="3203575" y="3429000"/>
            <a:ext cx="213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Apple</a:t>
            </a:r>
            <a:r>
              <a:rPr lang="en-US" baseline="30000"/>
              <a:t>®</a:t>
            </a:r>
            <a:r>
              <a:rPr lang="en-US"/>
              <a:t> iPod touch</a:t>
            </a:r>
            <a:r>
              <a:rPr lang="en-US" baseline="30000"/>
              <a:t>®</a:t>
            </a:r>
            <a:endParaRPr lang="en-US"/>
          </a:p>
        </p:txBody>
      </p:sp>
      <p:sp>
        <p:nvSpPr>
          <p:cNvPr id="191497" name="Text Box 13"/>
          <p:cNvSpPr txBox="1">
            <a:spLocks noChangeArrowheads="1"/>
          </p:cNvSpPr>
          <p:nvPr/>
        </p:nvSpPr>
        <p:spPr bwMode="auto">
          <a:xfrm>
            <a:off x="8315325" y="80963"/>
            <a:ext cx="828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accent1"/>
                </a:solidFill>
              </a:rPr>
              <a:t>Optional</a:t>
            </a:r>
          </a:p>
        </p:txBody>
      </p:sp>
      <p:sp>
        <p:nvSpPr>
          <p:cNvPr id="191498" name="Textfeld 16"/>
          <p:cNvSpPr txBox="1">
            <a:spLocks noChangeArrowheads="1"/>
          </p:cNvSpPr>
          <p:nvPr/>
        </p:nvSpPr>
        <p:spPr bwMode="auto">
          <a:xfrm>
            <a:off x="6684963" y="34290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Harry Potter</a:t>
            </a:r>
          </a:p>
        </p:txBody>
      </p:sp>
      <p:sp>
        <p:nvSpPr>
          <p:cNvPr id="191499" name="Textfeld 17"/>
          <p:cNvSpPr txBox="1">
            <a:spLocks noChangeArrowheads="1"/>
          </p:cNvSpPr>
          <p:nvPr/>
        </p:nvSpPr>
        <p:spPr bwMode="auto">
          <a:xfrm>
            <a:off x="1154113" y="5783263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Aparat</a:t>
            </a:r>
            <a:r>
              <a:rPr lang="en-US" dirty="0" smtClean="0"/>
              <a:t> Polaroid</a:t>
            </a:r>
            <a:r>
              <a:rPr lang="en-US" baseline="30000" dirty="0"/>
              <a:t>®</a:t>
            </a:r>
            <a:r>
              <a:rPr lang="en-US" dirty="0"/>
              <a:t> </a:t>
            </a:r>
          </a:p>
        </p:txBody>
      </p:sp>
      <p:sp>
        <p:nvSpPr>
          <p:cNvPr id="191503" name="Textfeld 19"/>
          <p:cNvSpPr txBox="1">
            <a:spLocks noChangeArrowheads="1"/>
          </p:cNvSpPr>
          <p:nvPr/>
        </p:nvSpPr>
        <p:spPr bwMode="auto">
          <a:xfrm>
            <a:off x="5148263" y="5783263"/>
            <a:ext cx="3032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Procesi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kopjimit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AND-se</a:t>
            </a:r>
            <a:endParaRPr lang="en-US" dirty="0"/>
          </a:p>
        </p:txBody>
      </p:sp>
      <p:sp>
        <p:nvSpPr>
          <p:cNvPr id="191510" name="Footer Placeholder 3"/>
          <p:cNvSpPr txBox="1">
            <a:spLocks noGrp="1"/>
          </p:cNvSpPr>
          <p:nvPr/>
        </p:nvSpPr>
        <p:spPr bwMode="auto">
          <a:xfrm>
            <a:off x="611188" y="6553200"/>
            <a:ext cx="5408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200"/>
              <a:t>EPO/OHIM        Intellectual Property Teaching Kit - IP Basics</a:t>
            </a:r>
          </a:p>
        </p:txBody>
      </p:sp>
      <p:sp>
        <p:nvSpPr>
          <p:cNvPr id="191513" name="Slide Number Placeholder 5"/>
          <p:cNvSpPr txBox="1">
            <a:spLocks noGrp="1"/>
          </p:cNvSpPr>
          <p:nvPr/>
        </p:nvSpPr>
        <p:spPr bwMode="auto">
          <a:xfrm>
            <a:off x="7740650" y="6524625"/>
            <a:ext cx="755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521E9887-7986-4EBB-B354-B7612D329040}" type="slidenum">
              <a:rPr lang="de-DE" sz="1200"/>
              <a:pPr algn="r"/>
              <a:t>9</a:t>
            </a:fld>
            <a:endParaRPr lang="de-DE" sz="1200"/>
          </a:p>
        </p:txBody>
      </p:sp>
      <p:pic>
        <p:nvPicPr>
          <p:cNvPr id="16" name="Picture 2" descr="297px-DNA_replication_split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292600"/>
            <a:ext cx="28543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Polaroid_instant_camera_Sx70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005263"/>
            <a:ext cx="19081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3" y="1341438"/>
            <a:ext cx="1743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iPod_Touch_Family_4PB_PF_NowPlaying_PRI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4" r="13124"/>
          <a:stretch>
            <a:fillRect/>
          </a:stretch>
        </p:blipFill>
        <p:spPr bwMode="auto">
          <a:xfrm>
            <a:off x="3059113" y="1412875"/>
            <a:ext cx="25209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97835513131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12863"/>
            <a:ext cx="266382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POTest">
  <a:themeElements>
    <a:clrScheme name="EPOTest 1">
      <a:dk1>
        <a:srgbClr val="4C575F"/>
      </a:dk1>
      <a:lt1>
        <a:srgbClr val="FFFFFF"/>
      </a:lt1>
      <a:dk2>
        <a:srgbClr val="4C575F"/>
      </a:dk2>
      <a:lt2>
        <a:srgbClr val="697B8D"/>
      </a:lt2>
      <a:accent1>
        <a:srgbClr val="C0362B"/>
      </a:accent1>
      <a:accent2>
        <a:srgbClr val="4C575F"/>
      </a:accent2>
      <a:accent3>
        <a:srgbClr val="FFFFFF"/>
      </a:accent3>
      <a:accent4>
        <a:srgbClr val="404950"/>
      </a:accent4>
      <a:accent5>
        <a:srgbClr val="DCAEAC"/>
      </a:accent5>
      <a:accent6>
        <a:srgbClr val="444E55"/>
      </a:accent6>
      <a:hlink>
        <a:srgbClr val="6D90A6"/>
      </a:hlink>
      <a:folHlink>
        <a:srgbClr val="B3C5D2"/>
      </a:folHlink>
    </a:clrScheme>
    <a:fontScheme name="2_EPOTes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POTest 1">
        <a:dk1>
          <a:srgbClr val="4C575F"/>
        </a:dk1>
        <a:lt1>
          <a:srgbClr val="FFFFFF"/>
        </a:lt1>
        <a:dk2>
          <a:srgbClr val="4C575F"/>
        </a:dk2>
        <a:lt2>
          <a:srgbClr val="697B8D"/>
        </a:lt2>
        <a:accent1>
          <a:srgbClr val="C0362B"/>
        </a:accent1>
        <a:accent2>
          <a:srgbClr val="4C575F"/>
        </a:accent2>
        <a:accent3>
          <a:srgbClr val="FFFFFF"/>
        </a:accent3>
        <a:accent4>
          <a:srgbClr val="404950"/>
        </a:accent4>
        <a:accent5>
          <a:srgbClr val="DCAEAC"/>
        </a:accent5>
        <a:accent6>
          <a:srgbClr val="444E55"/>
        </a:accent6>
        <a:hlink>
          <a:srgbClr val="6D90A6"/>
        </a:hlink>
        <a:folHlink>
          <a:srgbClr val="B3C5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IPTK template new</Template>
  <TotalTime>5577</TotalTime>
  <Words>9048</Words>
  <Application>Microsoft Macintosh PowerPoint</Application>
  <PresentationFormat>On-screen Show (4:3)</PresentationFormat>
  <Paragraphs>925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2_EPOTest</vt:lpstr>
      <vt:lpstr>  Hyrje në PI   </vt:lpstr>
      <vt:lpstr>Prezantim i përgjithshëm</vt:lpstr>
      <vt:lpstr>Llojet e ndryshme të PI-së (I)</vt:lpstr>
      <vt:lpstr>Llojet e ndryshme të PI-së  (II)</vt:lpstr>
      <vt:lpstr>Një produkt – shumë të drejta PI-je</vt:lpstr>
      <vt:lpstr>Rëndësia e pronësisë intelektuale (I)</vt:lpstr>
      <vt:lpstr>Rëndësia e pronësisë intelektuale (II)</vt:lpstr>
      <vt:lpstr>Sistimi i PI-së  </vt:lpstr>
      <vt:lpstr>Shembuj të vlerës së pronësisë intelektuale </vt:lpstr>
      <vt:lpstr>PATENTAT</vt:lpstr>
      <vt:lpstr>Çfarë është patenta?</vt:lpstr>
      <vt:lpstr>Çfarë ekzaktësisht mund të patentohet?</vt:lpstr>
      <vt:lpstr>BAZAT E TË DHËNAVE</vt:lpstr>
      <vt:lpstr>Çfarë është baza e të dhënave?</vt:lpstr>
      <vt:lpstr>Fusha e mbrojtjes</vt:lpstr>
      <vt:lpstr>Të drejtat dhe kufizimet</vt:lpstr>
      <vt:lpstr>MARKAT TREGTARE</vt:lpstr>
      <vt:lpstr>Çfarë është marka tregtare?</vt:lpstr>
      <vt:lpstr>Rrugët për regjistrim  </vt:lpstr>
      <vt:lpstr>Fusha e mbrojtjes</vt:lpstr>
      <vt:lpstr>DIZAJNET</vt:lpstr>
      <vt:lpstr>Çfarë është dizajni?</vt:lpstr>
      <vt:lpstr>Të drejtat e regjistruara dhe të paregjistruara të dizajnit</vt:lpstr>
      <vt:lpstr>Fusha e mbrojtjes</vt:lpstr>
      <vt:lpstr>TREGUESIT GJEOGRAFIKË</vt:lpstr>
      <vt:lpstr>Çfarë janë indikacionet gjeografike?</vt:lpstr>
      <vt:lpstr>Dallimet ndërmjet PGI-ve dhe PDO-ve</vt:lpstr>
      <vt:lpstr>MODELET E PËRDORIMIT</vt:lpstr>
      <vt:lpstr>Çfarë është modeli i përdorimit?</vt:lpstr>
      <vt:lpstr>Objekti i mbrojtjes krahasuar me patentat </vt:lpstr>
      <vt:lpstr>TË drejtat e variteteve tË bimËve</vt:lpstr>
      <vt:lpstr>Çfarë janë të drejtat e variteteve të bimëve?</vt:lpstr>
      <vt:lpstr>Fusha e mbrojtjes</vt:lpstr>
      <vt:lpstr>Slide 34</vt:lpstr>
      <vt:lpstr>Çfarë janë të drejtat e topografisë së produktit gjysmëpërçues?</vt:lpstr>
      <vt:lpstr>Fusha e mbrojtjes</vt:lpstr>
      <vt:lpstr>TË DREJTAT E AUTORIT</vt:lpstr>
      <vt:lpstr>Çfarë është e drejta e autorit?</vt:lpstr>
      <vt:lpstr>Fusha e mbrojtjes</vt:lpstr>
      <vt:lpstr>     </vt:lpstr>
      <vt:lpstr>Çfarë është sekreti tregtar?</vt:lpstr>
      <vt:lpstr>Fusha e mbrojtjes      </vt:lpstr>
      <vt:lpstr>Mjetet e mbrojtjes</vt:lpstr>
      <vt:lpstr>PI-ja në botën reale   Ushtrim praktik për t’ju ndihmuar të vendosni se çfarë PI-je të përdorni dhe kur ta përdorni atë </vt:lpstr>
      <vt:lpstr>Spërkatësi kundër alergjisë dhe spërkatja</vt:lpstr>
      <vt:lpstr>Cilët elementë mund të mbrohen?</vt:lpstr>
      <vt:lpstr>Patents and designs (I)</vt:lpstr>
      <vt:lpstr>Patentat dhe dizajnet (II)</vt:lpstr>
      <vt:lpstr>Marka tregtare, e drejta e autorit dhe emrat e domainit</vt:lpstr>
      <vt:lpstr>Çfarë vjen më pas?</vt:lpstr>
    </vt:vector>
  </TitlesOfParts>
  <Company>European Patent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Arial bold 36 pt centred  and not longer than 3 lines</dc:title>
  <dc:creator>kb22160</dc:creator>
  <cp:lastModifiedBy>Elvanda</cp:lastModifiedBy>
  <cp:revision>255</cp:revision>
  <cp:lastPrinted>2014-02-05T11:57:40Z</cp:lastPrinted>
  <dcterms:created xsi:type="dcterms:W3CDTF">2012-10-08T06:57:30Z</dcterms:created>
  <dcterms:modified xsi:type="dcterms:W3CDTF">2016-08-31T09:02:18Z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OfDoc">
    <vt:lpwstr/>
  </property>
  <property fmtid="{D5CDD505-2E9C-101B-9397-08002B2CF9AE}" pid="3" name="DocComment">
    <vt:lpwstr/>
  </property>
  <property fmtid="{D5CDD505-2E9C-101B-9397-08002B2CF9AE}" pid="4" name="DocStatus">
    <vt:lpwstr/>
  </property>
  <property fmtid="{D5CDD505-2E9C-101B-9397-08002B2CF9AE}" pid="5" name="Quality">
    <vt:lpwstr/>
  </property>
  <property fmtid="{D5CDD505-2E9C-101B-9397-08002B2CF9AE}" pid="6" name="Order">
    <vt:lpwstr>3891200.00000000</vt:lpwstr>
  </property>
  <property fmtid="{D5CDD505-2E9C-101B-9397-08002B2CF9AE}" pid="7" name="JobNo">
    <vt:lpwstr>131088</vt:lpwstr>
  </property>
  <property fmtid="{D5CDD505-2E9C-101B-9397-08002B2CF9AE}" pid="8" name="LCwithTrans">
    <vt:lpwstr>No</vt:lpwstr>
  </property>
  <property fmtid="{D5CDD505-2E9C-101B-9397-08002B2CF9AE}" pid="9" name="LTNo">
    <vt:lpwstr>131088a</vt:lpwstr>
  </property>
  <property fmtid="{D5CDD505-2E9C-101B-9397-08002B2CF9AE}" pid="10" name="DocLgge">
    <vt:lpwstr>EN</vt:lpwstr>
  </property>
  <property fmtid="{D5CDD505-2E9C-101B-9397-08002B2CF9AE}" pid="11" name="SentByOn">
    <vt:lpwstr/>
  </property>
  <property fmtid="{D5CDD505-2E9C-101B-9397-08002B2CF9AE}" pid="12" name="Type">
    <vt:lpwstr>Editing</vt:lpwstr>
  </property>
</Properties>
</file>